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2" r:id="rId1"/>
  </p:sldMasterIdLst>
  <p:notesMasterIdLst>
    <p:notesMasterId r:id="rId35"/>
  </p:notesMasterIdLst>
  <p:handoutMasterIdLst>
    <p:handoutMasterId r:id="rId36"/>
  </p:handoutMasterIdLst>
  <p:sldIdLst>
    <p:sldId id="288" r:id="rId2"/>
    <p:sldId id="630" r:id="rId3"/>
    <p:sldId id="693" r:id="rId4"/>
    <p:sldId id="691" r:id="rId5"/>
    <p:sldId id="692" r:id="rId6"/>
    <p:sldId id="694" r:id="rId7"/>
    <p:sldId id="695" r:id="rId8"/>
    <p:sldId id="696" r:id="rId9"/>
    <p:sldId id="724" r:id="rId10"/>
    <p:sldId id="725" r:id="rId11"/>
    <p:sldId id="697" r:id="rId12"/>
    <p:sldId id="698" r:id="rId13"/>
    <p:sldId id="699" r:id="rId14"/>
    <p:sldId id="700" r:id="rId15"/>
    <p:sldId id="726" r:id="rId16"/>
    <p:sldId id="727" r:id="rId17"/>
    <p:sldId id="728" r:id="rId18"/>
    <p:sldId id="729" r:id="rId19"/>
    <p:sldId id="730" r:id="rId20"/>
    <p:sldId id="731" r:id="rId21"/>
    <p:sldId id="732" r:id="rId22"/>
    <p:sldId id="733" r:id="rId23"/>
    <p:sldId id="710" r:id="rId24"/>
    <p:sldId id="711" r:id="rId25"/>
    <p:sldId id="712" r:id="rId26"/>
    <p:sldId id="713" r:id="rId27"/>
    <p:sldId id="734" r:id="rId28"/>
    <p:sldId id="735" r:id="rId29"/>
    <p:sldId id="736" r:id="rId30"/>
    <p:sldId id="714" r:id="rId31"/>
    <p:sldId id="715" r:id="rId32"/>
    <p:sldId id="737" r:id="rId33"/>
    <p:sldId id="738" r:id="rId34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1" hangingPunct="1">
      <a:defRPr sz="2000"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1" hangingPunct="1">
      <a:defRPr sz="2000"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1" hangingPunct="1">
      <a:defRPr sz="2000"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1" hangingPunct="1">
      <a:defRPr sz="2000"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222">
          <p15:clr>
            <a:srgbClr val="A4A3A4"/>
          </p15:clr>
        </p15:guide>
        <p15:guide id="2" pos="2882">
          <p15:clr>
            <a:srgbClr val="A4A3A4"/>
          </p15:clr>
        </p15:guide>
        <p15:guide id="3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FF"/>
    <a:srgbClr val="41CC29"/>
    <a:srgbClr val="4CCF36"/>
    <a:srgbClr val="00FFFF"/>
    <a:srgbClr val="FF66FF"/>
    <a:srgbClr val="FF99FF"/>
    <a:srgbClr val="FFCCFF"/>
    <a:srgbClr val="FFFF00"/>
    <a:srgbClr val="61A4EE"/>
    <a:srgbClr val="60A6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E3FDE45-AF77-4B5C-9715-49D594BDF05E}" styleName="밝은 스타일 1 - 강조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8217" autoAdjust="0"/>
    <p:restoredTop sz="95196" autoAdjust="0"/>
  </p:normalViewPr>
  <p:slideViewPr>
    <p:cSldViewPr snapToGrid="0">
      <p:cViewPr varScale="1">
        <p:scale>
          <a:sx n="84" d="100"/>
          <a:sy n="84" d="100"/>
        </p:scale>
        <p:origin x="62" y="336"/>
      </p:cViewPr>
      <p:guideLst>
        <p:guide orient="horz" pos="2222"/>
        <p:guide pos="2882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notesViewPr>
    <p:cSldViewPr snapToGrid="0">
      <p:cViewPr varScale="1">
        <p:scale>
          <a:sx n="95" d="100"/>
          <a:sy n="95" d="100"/>
        </p:scale>
        <p:origin x="-4050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ea typeface="굴림" charset="-127"/>
                <a:cs typeface="+mn-cs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192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굴림" charset="-127"/>
                <a:cs typeface="+mn-cs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192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ea typeface="굴림" charset="-127"/>
                <a:cs typeface="+mn-cs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192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ea typeface="굴림" charset="-127"/>
                <a:cs typeface="+mn-cs"/>
              </a:defRPr>
            </a:lvl1pPr>
          </a:lstStyle>
          <a:p>
            <a:pPr>
              <a:defRPr/>
            </a:pPr>
            <a:fld id="{44B68EE0-4410-487B-8EF2-AB4C8DC9B547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5158178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00" units="cm"/>
          <inkml:channel name="Y" type="integer" max="900" units="cm"/>
        </inkml:traceFormat>
        <inkml:channelProperties>
          <inkml:channelProperty channel="X" name="resolution" value="28.36879" units="1/cm"/>
          <inkml:channelProperty channel="Y" name="resolution" value="28.30189" units="1/cm"/>
        </inkml:channelProperties>
      </inkml:inkSource>
      <inkml:timestamp xml:id="ts0" timeString="2020-10-02T15:57:18.73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16510 17420,'0'-21,"21"21,0-21,0 21,0 0,-21 0,22 0,-22 0,21 0,-21 0,21 0,0 0,-21 0,21 0,-21-21,21 21,1 0,-22 0,21 0,-21 0,21 0,-21 0,21 0,0 0,-21 0,21 0,-21 0,22 0,-22 0,21 0,0 0,-21 0,21 0,-21 0,21 0,0 0,-21 0,22 0,-22 0,21 0,-21 0,21 0,0 0,-21 0,21 0,-21 0,43 0,-43 0,21 0,-21 0,21 0,0 0,-21 0,21 0,-21 0,21 0,1 0,-22 0,21 0,-21 0,21 0,0 0,0 0,-21 0,21 0,-21 0,22 0,-1 0,-21 0,21 0,-21 0,21 0,-21 0,21 0,0 0,-21 0,22 0,-22 0,21 0,0 0,0 0,-21 0,21 0,0 0,-21 0,22 0,-22 0,21 0,-21 0,21 0,0 0,-21 0,21 0,-21 0,21 0,1 0,-22 0,21 0,-21 0,21 0,-21 0,21 0,0 0,-21 0,21 0,-21 0,22 0,-1 0,0 0,-21 0,21 0,0 0,-21 0,21 0,-21 0,22 0,-22 0,21 0,0 0,-21 0,21 0,0 0,0 0,-21 0,22 0,-22 0,21 0,-21 0,21 0,0 0,-21 0,21 0,-21 0,21 0,1 0,-22 0,21 0,-21 0,21 0,-21 0,21 0,0 0,-21 0,21 0,-21 0,22 0,-1 0,0 0,-21 0,42 0,-42 0,21 0,-21 0,22 0,-1 0,-21 0,21 0,-21 0,21 0,0 0,0 0,1 0,-1 0,21 0,-42 0,21 0,0 0,1 0,-1 0,0 0,0 0,0 0,-21 0,21 0,1 0,-1 0,-21 0,21 0,0 0,0 0,-21 0,43 0,-43 0,42 0,-42 0,21 0,-21 0,21 0,0 0,1 0,-22 0,21 0,-21 0,21 0,0 0,0 0,0 0,1 0,-1 0,21 0,-42 0,42 0,1 0,-43 0,42 0,-21 0,0 0,22 0,-22 0,0 0,21 0,-20 0,-22 0,42 0,0 0,-21 0,1 0,-1 0,-21 0,42 0,-42 0,21 0,0 0,1 0,-22 0,21 0,-21 0,21 0,0 0,-21 0,21 0,-21 0,21 0,1 0,-1 0,-21 0,21 0,0 0,0 0,-21 0,21 0,-21 0,22 0,-1 0,-21 0,21 0,-21 0,21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20-10-02T15:57:18.74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16616 10724,'0'0,"0"0,17 0,1 0,17 0,-17 0,35 0,-18 0,18 0,0 0,0 0,0 0,17 0,-17 0,0 0,0 0,0 0,0 0,0 0,-18 0,1 0,-1 0,18 0,-18 0,0 0,1 0,-1 0,0 0,0 0,18 0,-17 0,-1 0,18 0,17 0,-17 0,-17 0,16 0,1 0,0 0,0 0,0 0,0 0,0 0,0 0,0 0,17 0,-17 0,35 0,-17 0,0 0,-19 0,19 0,0 0,17 0,-18 0,1 0,-18 0,17 0,-17 0,0 0,0 0,0 0,18 0,-36 0,0 0,-17 0,17 0,0 0,1 0,-19 0,19 0,16 0,-34 0,17 0,1 0,-1 0,18 0,-18 0,0 0,18 0,0 0,0 0,0 0,0 0,0 0,0 0,17 0,-17 0,0 0,-18 0,18 0,0 0,-17 0,16 0,-16 0,17 0,-18 0,18 0,0 0,0 0,0 0,0 0,-1 0,1 0,0 0,0 0,0 0,0 0,-18 0,1 0,-1 0,0 0,18 0,-53 0,18 0,-1 0,1 0,0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20-10-02T18:23:52.61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8784 10619,'0'0,"18"0,35 0,0 0,0 0,-1 0,-16 0,17 0,-18 0,0 0,18 0,-35 0,-1 0,1 0,-18 0,35 0,-35 0,18 0,-18 0,35 0,-35 0,18 0,0 0,-1 0,-17 0,18 0,-18 0,17 0,1 0,0 0,-18 0,17 0,-17 0,36 0,-36 0,17 0,-17 0,36 0,-36 0,17 0,1 0,-1 0,1 0,-18 0,35 0,-17 0,0 0,17 0,-17 0,-18 0,35 0,-17 0,17 0,-18 0,1 0,0 0,-1 0,19 0,-19 0,1 0,0 0,-1 0,1 0,-18 0,35 0,-35 0,18 0,-18 0,17 0,1 0,0 0,-18 0,17 0,1 0,0 0,17 0,-18 0,1 0,0 0,-18 0,35 0,-35 0,18 0,-18 0,17 0,1 0,-18 0,18 0,-18 0,17 0,1 0,-18 0,18 0,-18 0,17 0,-17 0,18 0,-1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20-10-02T18:23:52.614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8784 11165,'0'0,"18"0,-1 0,1 0,17 0,18 0,0 0,0 0,0 0,18 0,-1 0,1 0,17 0,-18 0,1 0,0 0,-1 0,-17 0,18 0,-36 0,18 0,-18 0,0 0,1 0,-1 0,0 0,18 0,-18 0,18 0,0 0,0 0,0 0,0 0,0 0,0 0,0 0,-18 0,-17 0,17 0,0 0,-17 0,-1 0,36 0,-35 0,0 0,17 0,18 0,-36 0,19 0,-1 0,0 0,18 0,-17 0,-1 0,-18 0,36 0,-35 0,17 0,1 0,-1 0,-18 0,-17 0,36 0,-36 0,17 0,1 0,0 0,-1 0,-17 0,18 0,0 0,17 0,-35 0,17 0,1 0,0 0,-1 0,1 0,0 0,-1 0,1 0,-18 0,18 0,-18 0,17 0,1 0,-18 0,18 0,-18 0,17 0,-17 0,18 0,-1 0,-17 0,18 0,-18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20-10-02T18:23:52.61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12347 11183,'18'0,"-18"0,18 0,17 0,-18 0,19 0,-1 0,18 0,-35 0,-1 0,18 0,-17 0,0 0,-18 0,17 0,-17 0,18 0,0 0,-18 0,17 0,-17 0,18 0,-18 0,18 0,-1 0,-17 0,18 0,-18 0,17 0,1 0,-18 0,18 0,-18 0,17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20-10-02T18:23:52.61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8378 14587,'0'0,"0"0,36 0,-1 0,0 0,1 0,17 0,-1 0,-16 18,-1-18,0 0,-17 0,0 0,-1 0,1 0,-18 0,17 0,1 0,-18 0,18 0,-18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20-10-02T18:23:52.617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8819 13582,'0'0,"18"0,0 0,-1 0,36 0,0 0,0 0,0 0,18 0,-18 0,17 0,1 0,-18 0,-1 0,1 0,-17 0,-19 0,1 0,35 0,-36 0,1 0,17 0,-17 0,0 0,-1 0,36 0,-17 0,16 0,1 0,0 0,0 0,18 0,-18 0,0 0,-1 0,1 0,0 0,-35 0,17 0,-17 0,17 0,-17 0,-1 0,1 0,0 0,-1 0,-17 0,18 0,0 0,-1 0,-17 0,18 0,0 0,-18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20-10-02T18:23:52.61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11095 13529,'0'0,"18"0,-1 0,1-18,17 18,-17 0,-1 0,1 0,0 0,-1 0,-17 0,18 0,-18 0,35 0,-35 0,18 0,-18 0,17 0,1 0,0 0,-1 0,1 0,17 0,-17 0,-18 0,35 0,-35 0,18 0,-18 0,17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20-10-02T18:23:52.61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8784 14199,'0'-17,"0"17,18-18,17 0,0 18,18 0,0-17,0 17,0-18,0 18,0 0,0 0,-18 0,18 0,0 0,-18 0,0 0,18 0,-17 0,-1 0,18 0,-18 0,0 0,18 0,-35 0,17 0,-17 0,17 0,-17 0,-1 0,-17 0,18 0,0 0,-1 0,-17 0,18 0,-18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20-10-02T18:23:52.620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10266 14111,'17'0,"1"0,0 0,-1-18,1 18,17 0,1 0,-19 0,1 0,17 0,-35 0,18 0,-1 0,1 0,-18 0,18-17,-18 17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20-10-02T18:23:52.62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10248 14129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20-10-02T18:23:52.62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8449 16933,'0'0,"35"0,-35 0,18 0,17 0,1 0,-19 0,18 0,1 0,-1 0,-17 0,-1 0,1 0,0 0,-1 0,1 0,-1 0,-17 0,18 0,0 0,-18 0,17 0,-17 0,18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20-10-02T15:57:18.74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16581 12947,'0'0,"0"0,17 0,18 0,1 0,-1 0,18 0,0 0,0 0,0 0,0 0,0 0,-1 0,1 0,0 0,0 0,18 0,-18 0,0 0,0 0,-18 0,18 0,0 0,0 0,-18 0,18 0,0 0,0 0,17 0,-17 0,0 0,0 0,0 0,17 0,-17 0,18 0,-1 0,-17 0,18 0,17 0,-17 0,-1 0,1 0,17 0,-18 0,1 0,-18 0,17 0,-17 0,0 0,0 0,0 0,0 0,0 0,18 0,-36 0,18 0,0 0,0 0,-1 0,1 0,0 0,0 0,0 0,0 0,0 0,0 0,17 0,-17 0,0 0,0 0,0 0,0 0,0 0,0 0,0 0,0 0,0 0,0 0,-1 0,1 0,0 0,0 0,0 0,-18 0,18 0,0 0,0 0,-18 0,18 0,-17 0,34 0,-35 0,1 0,-1 0,0 0,1 0,-1 0,-18 0,19 0,-1 0,-17 0,-1 0,1 0,0 0,-1 0,1 0,-18 0,35 0,-35 0,18 0,-1 0,1-18,-18 18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20-10-02T18:23:52.62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8819 15804,'0'0,"0"0,0 0,18 0,0-17,-1 17,36 0,-35-18,17 18,0 0,1 0,-1 0,0 0,-17 0,35 0,-35 0,-1 0,18 0,18 0,-35 0,35 0,-18 0,-17 0,35 0,-36 0,19 0,-19 0,36 0,-35 0,-1 0,19 0,17 0,-53 0,17 0,36 0,-35 0,0 0,17 0,18 0,-53 0,17 0,1 0,0 0,17 0,-35 0,18 0,-1 0,1 0,-1 0,-17 0,36 0,-36 0,17 0,-17 0,18 0,0 0,-1 0,-17 0,18 0,0 0,-1 0,-17 0,18 0,-1 0,-17 0,18 0,-18 0,18 0,-18 0,17 0,1 0,-18 0,18 0,-1 0,1 0,-18 0,18 0,-18 0,35 0,-35 0,18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20-10-02T18:23:52.624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11042 15752,'35'0,"-35"-18,36 18,-36 0,35 0,0 0,0 0,-35 0,18 0,0 0,-1 0,-17 0,18 0,-18 0,18 0,-18 0,17 0,1 0,-1 0,-17 0,36 0,-36 0,35 0,-35 0,18 0,-18 0,17 0,-17 0,18 0,0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20-10-02T18:23:52.62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8731 16351,'0'0,"18"0,0 0,-1 0,18 0,18 0,0 0,18 0,-18 0,0 0,0 0,0 0,-18 0,0 0,-17 0,35 0,-36 0,1 0,17 0,-17 0,-1 0,19-17,-19 17,1 0,17 0,1 0,-19-18,1 18,-1 0,1 0,-18 0,18 0,-18 0,17 0,-17 0,18 0,0-18,-18 18,17 0,-17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20-10-02T18:23:52.62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10178 16298,'35'-17,"0"17,18 0,0 0,0 0,0 0,0 0,0 0,-36 0,1 0,0 0,-18 0,17 0,1 0,-18 0,18 0,-18 0,35 0,-35 0,17 0,-17 0,18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20-10-02T18:23:52.62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18327 5168,'0'0,"-18"0,1 0,-19 0,19 0,-1 0,0 0,1 0,-1 0,18 0,-18 0,1 0,-1 0,18-17,-17 17,17 0,-18-36,18 36,-18 0,18-17,0 17,0-36,-17 19,17-1,-18 18,18-18,0 1,0-1,0 18,0-17,0-19,0 36,0-35,0 17,0 18,0-35,0 35,0-35,0 35,0-18,0 1,0 17,0-18,0 0,0 18,18-17,-18 17,0-36,17 36,-17-17,36 17,-36-18,17 0,1 1,-18-1,17 18,-17 0,18 0,-18-18,18 18,-1 0,-17 0,18 0,17 0,-35 0,18 0,-18 0,18 0,-1 0,1 0,-1 0,1 0,-18 0,18 0,-1 0,-17 0,18 0,-18 0,18 18,-1-18,-17 18,18-1,-18 1,35 0,-35-18,18 17,-18 1,17-18,1 18,-18-18,0 17,18 1,-18-18,0 18,0-18,0 17,0-17,0 18,17-1,-17-17,0 18,0 0,0-1,0-17,0 18,0 0,0-1,0-17,0 18,0-18,0 35,-17-35,17 18,-18-18,18 17,0 1,-18-18,18 18,-17-18,17 17,-18-17,1 18,17-18,-18 18,18-18,-18 17,1-17,17 0,-18 18,18 0,-18-18,18 0,-17 17,-1-17,0 0,18 0,-17 0,17 18,-18-18,18 0,-17 0,-1 0,0 0,18 0,0 17,-17-17</inkml:trace>
  <inkml:trace contextRef="#ctx0" brushRef="#br0" timeOffset="1">20567 4710,'-18'0,"1"0,-1 0,0 0,18 0,-35 0,17 0,1 0,-1 0,18 0,-17 0,-1 0,18 0,-18 0,18 0,-17 0,17 0,-18 0,0 0,18 0,-17 0,17 0,-18-18,0 18,18 0,-17 0,17-18,0 18,0 0,-18-17,18 17,0-18,-17 18,17 0,0-18,-18 18,18 0,0-17,0 17,0 0,0-18,0 0,0 18,0-17,0 17,0-35,0 17,0 18,0-35,0 35,0-18,18 18,-18-18,0 1,17 17,-17 0,18 0,-18-18,17 18,1 0,-18-18,18 1,-18 17,17 0,1 0,-18 0,18 0,-18 0,17 0,-17 0,18 0,0 0,-1 0,-17 0,18 0,-1 0,-17 0,18 0,-18 0,18 0,-18 0,17 0,1 0,-18 0,18 0,-18 0,0 17,17-17,1 0,-18 0,18 18,-18-18,17 0,-17 18,0-18,0 17,18-17,-18 18,0-18,18 18,-18-18,0 17,0 1,0-18,17 18,-17-18,0 17,0 1,0-18,0 17,0-17,0 36,0-36,0 17,-17-17,17 18,0-18,-18 0,18 18,0-1,-18-17,18 18,-17-18,17 18,-18-1,0-17,18 0,-17 0,17 18,0-18,0 0</inkml:trace>
  <inkml:trace contextRef="#ctx0" brushRef="#br0" timeOffset="2">22525 4710,'0'0,"0"0,-18 0,18 0,-17 0,-1 0,18 0,-18 0,18 0,-17 0,-1 0,18 0,-18 0,18 0,-17 0,17 0,-18 0,0 0,18 0,-17 0,17 0,-18 0,1-18,17 18,-18-18,18 1,0 17,0-18,0 18,0-18,0 1,-18 17,18-18,0 18,0-18,0 18,0-17,0-1,0 18,0-17,0 17,0-18,18 0,-18 18,0-17,0-1,18 18,-18-18,0 18,17-17,-17 17,18 0,-18-18,0 18,17 0,1 0,-18-18,0 18,0-17,18 17,-18 0,17 0,-17 0,18-18,0 18,-18 0,17 0,-17 0,0 0,18 0,0 0,-18 0,17 0,-17 0,0 18,18-18,-18 17,18-17,-1 0,-17 18,18-18,-18 0,0 18,17-18,-17 17,18-17,-18 18,0-18,18 18,-18-18,0 17,0 1,17-18,-17 18,0-18,0 17,0-17,0 18,0-1,0-17,0 18,0-18,0 18,0-1,0-17,0 0,0 18,-17-18,17 0,-18 18,0-18,18 0,-17 0,17 17,0-17,0 18,-18-18,18 0,-17 0,17 18,-18-18,-17 0,17 17,-17 1,-18-18</inkml:trace>
  <inkml:trace contextRef="#ctx0" brushRef="#br0" timeOffset="3">19950 5345,'-18'0,"0"0,18 0,-17 0,17 0,-18 0,0 0,18 0,-17 0,17 0,-18 0,18 0,-18 0,1 0,17 0,-18 0,18 0,-17 0,17 0,-36 0,36 0,-17 0,17 0,-18 0,0 0,18 0,-17 0,17 0,0 0,-18 0,0 0,18 0,-17 0,17 0,0-18,0 18,0-18,0 18,0-17,0 17,0-36,0 36,0-17,0-1,0 0,0 1,0 17,0-35,0 35,0-18,0 18,0-18,0 1,0 17,0-18,0 18,0-18,0 1,17 17,1-18,-18 18,18-18,-18 18,35 0,-35-17,0 17,18-18,-1 18,-17 0,18 0,0 0,-1 0,1 0,-1 0,1 0,-18 0,18 0,-18 0,17 0,-17 0,18 0,0 0,-1 0,-17 0,18 0,0 0,-18 0,0 0,17 0,1 0,0 18,-18-18,0 0,17 17,-17-17,0 18,0-18,0 18,0-1,0-17,0 18,0-18,0 18,0-1,18-17,-18 0,0 18,0-18,0 18,0-18,0 17,-18 1,18-18,0 17,-17-17,-1 0,18 18,-18 0,18-18,0 0,-17 17,17-17,-18 0,0 18,18-18,0 0,0 18,-17-18,17 0,0 17,-18-17,18 0,-18 18,18-18,0 0,0 18,-17-18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20-10-02T18:23:52.63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8273 9155,'0'0,"0"0,17 0,-17 0,18 0,0 0,-1 0,-17 0,18 0,-1 0,1 0,-18 0,35 0,-17 0,0 0,17 0,-17 0,-1 0,19 0,-19 0,1 0,-1 0,1 0,0 0,-1 0,1 0,0 0,-1 0,1 0,17 0,-35 0,18 0,-1 0,1 0,0 0,-18 0,35 0,-35 0,18 0,-18 0,17 0,1 0,-18 0,18 0,-18 0,17 0,-17 0,18 0,-1 0,-17 0</inkml:trace>
  <inkml:trace contextRef="#ctx0" brushRef="#br0" timeOffset="1">8255 12559,'0'0,"0"0,18 0,-18 0,17 0,1 0,0 0,-1 0,1 0,17 0,0 0,-17 0,0 0,35 0,-36 18,19-18,-19 0,18 0,-17 0,0 0,17 0,-17 0,-1 0,1 17,0-17,-1 0,18 0,-35 0,36 0,-36 0,17 0,-17 0,18 0,-18 0,18 0,-1 0,-17 0,18 0,-18 0</inkml:trace>
  <inkml:trace contextRef="#ctx0" brushRef="#br0" timeOffset="2">8343 14799,'0'0,"18"0,-18 0,17 0,19 0,-1 0,0 0,1 0,-1 18,0-18,-17 0,17 0,-17 0,-18 0,17 0,1 0,-18 0,18 0,-1 0,1 0,-18 0,18 0,-1 0,1 0,17 0,-17 0,-1 0,19 0,-36 0,17 0,-17 0,18 0,-18 0,18 0,-1 0,-17 17,18-17</inkml:trace>
  <inkml:trace contextRef="#ctx0" brushRef="#br0" timeOffset="3">8449 17180,'0'0,"35"0,-17 0,-18 0,35 0,-35 0,18 0,0 0,-1 0,-17 0,18 0,-1 0,1 0,0 0,-18 0,35 0,-35 0,35 0,-17 0,-18 0,35 0,-35 0,18 0,-18 0,17 0,1 0,0 0,-18 0,17 0,1 0,-18 0,18 0,-18 0,17 0,-17 0,18 0,0 0,-18 0,17 0,-17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20-10-02T19:09:51.45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2399 5750,'17'0,"17"0,-34 0,17 0,0 0,1 0,15 0,-15 0,-2 0,19 0,-1 0,0 0,-17 0,17 0,0 0,1 0,-1 0,-17 0,34 0,-16 0,-2 0,1 0,1 0,15 0,2 0,-17 0,16 0,-1 0,-15 0,-1 0,0 0,1 0,-1 0,0 0,-1 0,19 0,-35 0,17 0,1 0,-1 0,17 0,-17 0,17 0,-17 0,17 0,-17 0,35 0,-18 0,1 0,-1 0,0 0,-17 0,17 0,-17 0,18 0,-1 0,0 0,-17 0,0 0,1 0,-1 0,0 0,1 0,-19 0,18 0,1 0,-19 0,19 0,-1 0,0 0,0 0,-17 0,17 0,1 0,-1 0,-17 0,17 0,0 0,-34 0,17 0,17 0,-34 0,34 0,-16 0,-1 0,-1 0,-16 0,35 0,-35 0,17 0,-17 0,17 0,-17 0,17 0,0 0,-17 0,17 0,-17 0,17 0,0 0,-17 0,18 0,-18 0,34 0,-34 0,17 0,-17 0,34 0,-34 0,16 0,-16 0,18 0,-18 0,17 0,0 0,-17 0,17 0,-17 0,18 0,-2 0,-16 0,17 0,-17 0,18 0,-18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20-10-02T19:09:51.45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5768 8555,'17'0,"-17"0,17 0,-17 0,17 0,0 0,0 0,1 0,15 0,19 0,-1 0,0 0,17 0,-17 0,1 0,-1 0,18 0,-18 0,-1 0,2 0,-1 0,0 0,1 0,-1 0,0 0,1 0,-1 0,17 0,-17 0,-16 0,15 0,2 0,-18 0,18 0,-1 0,-1 0,-15 0,33 0,-33 0,15 0,1 0,1 0,-1 0,-17 0,17 0,-16 0,16 0,-17 0,0 0,0 0,1 0,16 0,-34 0,18 0,-2 0,19 0,-18 0,34 0,-34 0,0 0,0 0,1 0,-1 0,0 0,-17 0,17 0,0 0,-17 0,17 0,-16 0,15 0,-33 0,35 0,-35 0,17 0,0 0,-17 0,34 0,-34 0,17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20-10-02T19:09:51.45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11977 8554,'34'0,"-34"0,17 0,-17 0,34 0,0-17,1 17,-1 0,17 0,0 0,1 0,-1 0,-1 0,-32 0,16 0,-17 0,34 0,-33 0,-2 0,18 0,-16 0,-1 0,17 0,-34 0,17 0,0 0,0 0,-17 0,18 0,-2 0,2 0,-18 0,16 0,-16 0,0 0,-34 0,-17 0,-1 0,-15 0,15 0,-16 0,16 0,18 0,1 0,-1 0,16 0,1 0,0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20-10-02T19:09:51.454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5891 9454,'0'0,"17"0,-17 0,18 0,-18 0,16 0,2 0,-1 0,17 0,-17 0,17 0,18 0,-1 0,0 0,17 0,1 0,-1 0,-17 0,0 0,0 0,1 0,-1 0,0 0,1 0,-1 0,-1 0,-15 0,-1 0,-16 0,15 0,1 0,18 0,-35 0,17 0,0 0,1 0,16 0,-1 0,2 0,-1 0,0 0,0 0,1 0,-1 0,0 0,1 0,-1 0,0 0,1 0,-2 0,-15 0,16 0,-17 0,17 0,1 0,-18 0,17 0,0 0,0 0,-17 0,18 0,-35 0,17 0,17 0,-17 0,17 0,1 0,-1 0,0 0,-17 0,18 0,-1 0,0 0,0 0,1 0,-1 0,-1 0,2 0,-1 0,-16 0,15 0,-15 0,16 0,1 0,-18 0,-1 0,1 0,1 0,17 0,-19 0,1 0,0 0,1 0,16 0,-34 0,18 0,-19 0,35 0,-33 0,16 0,-17 0,17 0,-17 0,0 17,0-17,-17 0,34 0,-16 0,-18 0,34 0,-17 0,-1 0,19 0,-18 0,0 0,17 0,-34 0,17 0,17 0,-16 0,-2 0,19 0,-35 0,17 0,0 0,0 0,-17 0,17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20-10-02T15:57:18.747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2134 9525,'0'0,"18"0,0 0,-18 0,35 0,-18 0,19 0,-1 0,0 0,18 0,0 0,0 0,0 0,0 0,0 0,0 0,0 0,0 0,0 0,-1 0,1 0,-17 0,-19 0,19 0,16 0,-34 0,17 0,1 0,-1 0,18 0,-18 0,18 0,0 18,0-18,0 0,0 0,0 0,0 0,-1 0,1 0,18 0,-18 0,0 0,0 0,0 0,0 0,-1 0,1 0,0 0,0 0,0 0,0 0,0 0,0 0,17 0,19 0,-19 0,-17 0,35 0,18 0,-35 0,17 0,18 0,0 0,-36 0,18 0,0 0,-35 0,18 0,-18 0,0 0,0 0,0 0,0 0,-18 0,18 0,0 0,0 0,-1 0,19 0,-18 0,0 0,0 0,0 0,0 0,0 0,-1 0,1 0,0 0,0 0,0 0,-18 0,18 0,0 0,0 0,-18 0,1 0,17 0,-18 0,18 0,0 0,-18 0,18 0,0 0,-18 0,18 0,-18 0,18 0,-18 0,1 0,-1 0,0 0,1 0,34 0,-35 0,18 0,-17 0,-1 0,0 0,-17 0,-1 0,1 0,-18 0,0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20-10-02T19:09:51.45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11359 9472,'17'0,"1"0,-18 0,16 0,36 0,-35 0,34 0,1 0,-1 0,0 0,1 0,-2 0,1 0,1 0,-1 0,-17 0,1 0,16 0,0 0,-17 0,17 0,1 0,15 0,-15 0,-1 0,0 0,1 0,-1 0,0 0,-17 0,0 0,1 0,15 0,-15 0,-1 0,0 0,1 0,-1 0,-1 0,1 0,-16 0,33 0,-17 0,17 0,1 0,-1 0,0 0,1 0,-1 0,0 0,0 0,1 0,-2 0,19 0,-18 0,0 0,1 0,16 0,-17 0,0 0,0 0,1 0,-1 0,0 0,1 0,-1 0,34 0,-34 0,1 0,-1 0,-1 0,2 0,-1 0,-16 0,16 0,-17 0,0 0,-17 0,0 0,-17 0,17 0,-17 0,18 0,-18 0,16 0,2 0,-18 0,17 0,-17 0,34 0,-34 0,16 0,2 0,-1 0,17 0,-16 0,-2 0,1 0,1 0,-2 0,2 0,-18 0,34 0,-34 0,17 0,-17 0,16 0,2 0,-18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20-10-02T19:09:51.456"/>
    </inkml:context>
    <inkml:brush xml:id="br0">
      <inkml:brushProperty name="width" value="0.08819" units="cm"/>
      <inkml:brushProperty name="height" value="0.35278" units="cm"/>
      <inkml:brushProperty name="color" value="#92D050"/>
      <inkml:brushProperty name="tip" value="rectangle"/>
      <inkml:brushProperty name="rasterOp" value="maskPen"/>
    </inkml:brush>
  </inkml:definitions>
  <inkml:trace contextRef="#ctx0" brushRef="#br0">3616 10440,'0'0,"17"0,-17-16,17 16,-17 0,17 0,-17 0,18 0,-2 0,2-17,-18 17,16 0,1 0,17 0,1 0,-35 0,34 0,0 0,0 0,-17 0,17 0,1 0,-1 0,0 0,1 0,-19 0,35 0,-17 0,-16 0,-1 0,34 0,-34 0,0 0,17 0,0 0,1 0,-1 0,-17 0,34 0,-17 0,-17 0,18 0,-1 0,0 0,-17 0,17 0,0 0,1 0,-2 0,1 0,1 0,-18 0,17 0,0 0,0 0,0 0,17 0,-17 0,1 0,-1 17,0-17,1 0,-35 0,34 0,0 0,-1 0,-15 0,16 0,1 0,-2 0,1 0,-16 0,16 0,0 0,0 0,-17 0,34 0,-17 0,-17 0,17 0,1 0,-18 0,18 0,-2 0,1 0,-34 0,18 0,16 0,-17 0,-1 0,36 0,-17 16,-19-16,18 0,-17 0,-17 0,34 0,-34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20-10-02T19:09:51.457"/>
    </inkml:context>
    <inkml:brush xml:id="br0">
      <inkml:brushProperty name="width" value="0.08819" units="cm"/>
      <inkml:brushProperty name="height" value="0.35278" units="cm"/>
      <inkml:brushProperty name="color" value="#92D050"/>
      <inkml:brushProperty name="tip" value="rectangle"/>
      <inkml:brushProperty name="rasterOp" value="maskPen"/>
    </inkml:brush>
  </inkml:definitions>
  <inkml:trace contextRef="#ctx0" brushRef="#br0">3598 12294,'0'0,"17"0,1 0,16 0,17 0,0 0,1 0,-1 0,-1 0,2 0,-18 0,18 0,-18 0,17 0,-35 0,2 0,-1 0,0 0,0 0,1 0,-18 0,33 0,-15 0,-2 0,2 0,-2 0,2 0,33 17,-17-17,1 0,-1 0,17 0,0 0,-17 0,17 0,-17 0,18 0,-35 0,34 0,-34 0,18 0,-19 0,1 0,-17 0,34 0,-16 0,-2 0,36 0,-52 0,34 0,-17 0,17 0,1 0,-2 0,-15 0,-2 0,19 0,-18 0,18 0,-19 0,18 0,-17 0,17 0,-16 0,-1 0,17 0,-17 0,0 0,0 0,0 0,0 0,17 0,-17 0,1 0,-2 0,19 0,-18 0,16 0,-15 0,-1 0,17 0,0 0,-16 0,-1 0,17 0,0 0,-17 0,0 0,17 0,-17 0,0 0,17 0,1 0,-1 0,-18 0,19 0,-18 0,0 0,17 0,1 0,-19 0,2 0,-2 0,-16 0,0-17,18 17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20-10-02T19:09:51.458"/>
    </inkml:context>
    <inkml:brush xml:id="br0">
      <inkml:brushProperty name="width" value="0.08819" units="cm"/>
      <inkml:brushProperty name="height" value="0.35278" units="cm"/>
      <inkml:brushProperty name="color" value="#92D050"/>
      <inkml:brushProperty name="tip" value="rectangle"/>
      <inkml:brushProperty name="rasterOp" value="maskPen"/>
    </inkml:brush>
  </inkml:definitions>
  <inkml:trace contextRef="#ctx0" brushRef="#br0">3634 14232,'0'0,"16"-17,2 17,33-17,-17 17,17 0,1 0,15 0,2 0,16-16,-33 16,16 0,0 0,1 0,-18 0,1 0,15 0,-15 0,-1 0,0 0,-17 0,17 0,-17 0,1 0,-1 0,0 0,1 0,-19 0,36 0,-19 0,-15 0,33 0,-17 0,17 0,1 0,-18 0,0 0,0 0,0 0,17 0,1 0,-18 0,0 0,0 0,-17 0,34 0,-16 0,-19 0,2 0,33 0,-34 0,0 0,0 0,0 0,0 0,17 0,-16 0,-1 0,0 0,-17 0,34 0,-34 0,17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20-10-02T15:57:18.74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16563 15469,'18'0,"-18"0,35 0,-35 0,17-17,1 17,0 0,17 0,0-18,1 18,17 0,-1 0,1 0,0 0,0 0,35 0,1 0,-19 0,18 0,-17 0,17-18,18 18,-53 0,17 0,1 0,17 0,-17 0,17 0,0 0,-35 0,18 0,-19 0,19 0,-18 0,0 0,0 0,0 0,0 0,-18 0,18 0,0 0,-18 0,18 0,-18 0,18 0,0 0,-18 0,18 0,0 0,0 0,-18 0,18 0,-17 0,-1 0,18 0,-18 0,18 0,-18 0,-17 0,35 0,0 0,0 0,-18 0,0 0,18 0,0 0,0 0,0 0,0 0,0 0,17 0,1 0,-1 0,1 0,-18 0,0 0,0 0,17 0,1 0,35 0,-36 0,1 0,34 0,-52 0,36 0,16 0,-16 0,16 0,-34 0,35 0,-36 0,19 0,-1 0,-18 0,19 0,-37 0,19 0,0 0,-1 0,-17 0,0 0,0 0,0 0,0 0,-18 0,0 0,18 0,-18 0,1 0,-1 0,0 0,1 0,16 0,-34 0,17 0,1 0,-19 0,19 0,-19 0,1 0,0 0,-1 0,-17 0,18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20-10-02T15:57:18.74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14640 17463,'0'0,"18"0,0 0,-1 0,18 0,-17 0,35 0,-18 0,18 0,0 0,35 0,-35 0,18 17,-18-17,35 18,18-18,-36 0,1 0,-1 0,19 0,-19 0,1 0,-36 0,18 0,17 0,1 0,0 0,-1 0,-17 0,18 0,-18 0,-1 0,19 0,-18 0,0 0,0 0,17 0,1 0,-18 0,17 0,1 0,-1 0,1 0,17 0,-17 0,-1 0,1 0,17 0,-35 0,18 0,17 0,-35 0,35 0,0 0,-17 0,34 0,-34 0,0 0,17 0,-18 0,18 0,1 0,-19 0,1 0,-1 0,1 0,17 0,0 0,-35 0,0 0,0 0,0 0,0 0,0 0,0 0,-18 0,0 0,1 0,16 0,1 0,-17 0,-1 0,0 0,-17 0,35 0,-18 0,-17 0,17 0,0 0,1 0,-36 0,35 0,-18 0,1 0,-18 0,18 0,17 0,-17 0,-1 0,19 0,-36 0,17 0,-17 0,18 0,-1 0,-17 0,18 0,-18 0,18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00" units="cm"/>
          <inkml:channel name="Y" type="integer" max="900" units="cm"/>
        </inkml:traceFormat>
        <inkml:channelProperties>
          <inkml:channelProperty channel="X" name="resolution" value="28.36879" units="1/cm"/>
          <inkml:channelProperty channel="Y" name="resolution" value="28.30189" units="1/cm"/>
        </inkml:channelProperties>
      </inkml:inkSource>
      <inkml:timestamp xml:id="ts0" timeString="2020-10-02T15:59:05.74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2476 2646,'0'0,"21"0,64 0,0 0,-22 0,1 0,-1 0,1 0,-22 0,-21 0,22 0,-43 0,42 0,-42 0,21 0,0 0,0 0,22 0,-1 0,0 0,1 0,-1 0,0 0,1 0,-22 0,0 0,21 0,-20 0,-1 0,-21 0,21 0,0 0,0 0,-21 0,21 0,1 0,20 0,-21 0,21 0,22 0,-22 0,1 0,-22 0,21 0,0 0,1 0,-1 0,-21 0,43 0,-22 0,-21 0,0 0,22 0,-43 0,42 0,-42 0,21 0,0 0,1 0,-1 0,0 0,0 0,21 0,-20 0,-1 0,21 0,-21 0,0 0,22 0,-1 0,-21 0,0 0,22 0,-22 0,21 0,1 0,-43 0,21 0,21 0,-42 0,21 0,0 0,1 0,-1 0,0 0,0 0,21 0,-20 0,-1 0,42 0,-42 0,1 0,20 0,-21 0,-21 0,21 0,0 0,1 0,-1 0,0 0,0 0,0 0,22 0,-22 0,0 0,0 0,0 0,0 0,1 0,-1 0,0 0,0 0,0 0,0 0,-21 0,22 0,-1 0,0 0,0 0,0 0,0 0,-21 0,43 0,-43 0,21 0,0 0,0 0,0 0,-21 0,43 0,-22 0,0 0,0 0,-21 0,43 0,-43 0,21 0,-21 0,21 0,0 0,-21 0,21 0,-21 0,43 0,-22 0,0 0,21 0,22 0,-1 0,-20 0,-1 0,-21 0,0 0,0 0,-21 0,22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00" units="cm"/>
          <inkml:channel name="Y" type="integer" max="900" units="cm"/>
        </inkml:traceFormat>
        <inkml:channelProperties>
          <inkml:channelProperty channel="X" name="resolution" value="28.36879" units="1/cm"/>
          <inkml:channelProperty channel="Y" name="resolution" value="28.30189" units="1/cm"/>
        </inkml:channelProperties>
      </inkml:inkSource>
      <inkml:timestamp xml:id="ts0" timeString="2020-10-02T15:59:05.74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7048 5186,'0'0,"0"0,21 0,-21 0,22 0,-22 0,21 0,0 0,0 0,-21 0,21 0,0 0,22 0,-43 0,21 0,0 21,0-21,0 0,1 21,-1-21,0 0,0 0,21 0,-42 0,22 0,-22 0,42 0,-42 0,21 0,-21 0,21 0,0 21,22-21,-22 0,0 22,21-22,-42 0,22 0,-1 0,0 0,-21 0,21 0,-21 0,21 0,0 0,-21 0,22 0,-22 0,21 0,-21 0,21 0,0 0,0 0,0 0,1 0,-1 0,0 0,21 0,-42 0,21 0,-21 0,22 0,-1 21,0-21,-21 0,21 0,0 0,-21 0,21 0,1 0,-1 0,-21 0,21 0,21 0,-21 0,22 21,-22-21,0 0,0 0,-21 0,21 0,-21 0,22 0,-1 0,0 0,-21 0,21 0,0 0,-21 0,21 0,1 0,-1 0,-21 0,21 0,-21 0,21 0,-21 0,21 0,0 0,-21 0,22 0,-22 0,21 0,-21 0,42 0,-42 0,42 0,-20 0,-1 0,0 0,21 0,-42 0,43 0,-43 0,21 0,-21 0,21 0,0 0,-21 0,21 0,-21 0,21 0,-21 0,22 0,-1 0,21 0,-42 0,21 0,0 0,1-21,-22 21,21 0,-21 0,21 0,0 0,-21 0,21-21,0 21,1 0,-22 0,21 0,0 0,21-22,-21 22,1 0,-22 0,42 0,-42 0,21 0,21 0,-42 0,43-21,-43 21,21 0,-21 0,42 0,-42 0,21 0,-21 0,22 0,-1 0,21 0,-42 0,21 0,22 0,-43 0,21 0,21 0,-21 0,0 0,1 0,-1 0,21 0,-21 0,0 0,1 0,20 0,-21 0,0 0,22 0,-22 0,0 0,21 0,-21 0,1 0,20 0,-21 0,-21 0,42 0,-42 0,43 0,-43 0,21 0,21 0,-21 0,1 0,20 0,0 0,-21 0,1 0,20 0,-21 0,0 0,-21 0,21 0,1 0,-1 0,-21 0,21 0,-21 0,21 0,0 0,0 0,-21 0,43 0,-22 0,0 0,0 0,0 0,1 0,20 0,0 0,1 0,-1 0,21 0,-20 0,20 0,1 0,-1 0,-20 0,-22 0,21 0,0 0,-20 0,-1 0,0 0,-21 0,21 0,0 0,-21 0,21 0,22 0,-22 0,0 0,21 0,-20 0,-1 0,21 0,-21 0,0 0,1 0,-1 0,0 0,-21 0,21 0,0 0,0 0,1 0,-1 0,21 0,-21 0,0 0,22 0,-22 0,0 0,0 0,-21 0,43 0,-22 0,-21 0,42 0,-42 0,42 0,-42 0,22 0,-22 0,21 0,0 0,0 0,-21 0,21 0,-21 0,43 21,-43-21,42 0,-42 0,21 22,0-22,0 0,-21 0,22 0,-22 0,21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00" units="cm"/>
          <inkml:channel name="Y" type="integer" max="900" units="cm"/>
        </inkml:traceFormat>
        <inkml:channelProperties>
          <inkml:channelProperty channel="X" name="resolution" value="28.36879" units="1/cm"/>
          <inkml:channelProperty channel="Y" name="resolution" value="28.30189" units="1/cm"/>
        </inkml:channelProperties>
      </inkml:inkSource>
      <inkml:timestamp xml:id="ts0" timeString="2020-10-02T15:59:05.750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7112 5884,'0'0,"21"0,21 0,22 0,-1 0,1 0,20 22,22-1,-42 0,-1-21,1 0,-43 0,21 0,-21 0,1 21,-22-21,21 0,-21 0,21 0,0 0,-21 0,21 0,0 0,1 0,-1 0,0 0,0 0,0 0,0 0,22 0,-1 0,-21 0,0 0,22 0,-1 0,0 0,-20 0,20 0,0 0,-21 0,1 0,41 0,-42 0,-21 0,43 0,-22 0,0 0,21 0,-42 0,21 0,22 0,-43 0,42 0,-21 0,0 0,1 0,-1 0,21 0,-21 0,22 0,-22 0,0 0,21 0,1 0,-22 0,21 0,-21 0,22 0,-22 0,21 0,0 0,-20 0,20 0,0 0,-21 0,1 0,20 0,-42 0,21 0,-21 0,21 0,-21 0,21 0,1 0,-22 0,21 0,-21 0,21 0,0 0,0 0,0 0,1 0,20 0,-21 0,21 0,1 0,-1 0,0 0,1 0,-1 0,-21 0,43 0,-43 0,0 0,21 0,-42 0,22 0,20 0,-42 0,21 0,-21 0,21 0,0 0,-21 0,22 0,-1 0,0 0,21 0,-21 0,1 0,20 0,21 0,-41 0,20 0,-21 0,21 0,-42 0,43 0,-43 0,21 0,-21 0,21 0,-21 0,42 0,-42 0,43 0,-1 0,0 0,1 0,-1 0,0 0,1 0,20 0,-42 0,1 0,-22 0,21 0,-21 0,21 0,-21 0,42 0,-21 0,1 0,41 0,1 0,-1 0,1 0,-1 0,-21 0,1 0,-22 0,42 0,-41 0,-1 0,0 0,-21 0,21 0,0 0,-21 0,21 0,1 0,20 21,0-21,22 21,-22-21,22 0,-22 0,21 22,1-22,-22 21,-21-21,22 0,-22 0,0 0,0 0,-21 0,21 0,-21 0,22 21,-1-21,0 0,0 0,0 0,22 0,-22 0,0 0,21 0,-21 0,-21 0,43 0,-22 0,0 0,21 0,-20 0,-1 0,0 0,-21 0,42 0,-42 21,21-21,1 0,-1 0,21 0,-21 0,22 0,-22 0,21 0,-21 0,0 0,1 0,-1 0,0 0,-21 0,21 0,-21 0,21 0,0 0,-21 0,22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00" units="cm"/>
          <inkml:channel name="Y" type="integer" max="900" units="cm"/>
        </inkml:traceFormat>
        <inkml:channelProperties>
          <inkml:channelProperty channel="X" name="resolution" value="28.36879" units="1/cm"/>
          <inkml:channelProperty channel="Y" name="resolution" value="28.30189" units="1/cm"/>
        </inkml:channelProperties>
      </inkml:inkSource>
      <inkml:timestamp xml:id="ts0" timeString="2020-10-02T15:59:05.75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7048 5186,'0'0,"0"0,21 0,-21 0,22 0,-22 0,21 0,0 0,0 0,-21 0,21 0,0 0,22 0,-43 0,21 0,0 21,0-21,0 0,1 21,-1-21,0 0,0 0,21 0,-42 0,22 0,-22 0,42 0,-42 0,21 0,-21 0,21 0,0 21,22-21,-22 0,0 22,21-22,-42 0,22 0,-1 0,0 0,-21 0,21 0,-21 0,21 0,0 0,-21 0,22 0,-22 0,21 0,-21 0,21 0,0 0,0 0,0 0,1 0,-1 0,0 0,21 0,-42 0,21 0,-21 0,22 0,-1 21,0-21,-21 0,21 0,0 0,-21 0,21 0,1 0,-1 0,-21 0,21 0,21 0,-21 0,22 21,-22-21,0 0,0 0,-21 0,21 0,-21 0,22 0,-1 0,0 0,-21 0,21 0,0 0,-21 0,21 0,1 0,-1 0,-21 0,21 0,-21 0,21 0,-21 0,21 0,0 0,-21 0,22 0,-22 0,21 0,-21 0,42 0,-42 0,42 0,-20 0,-1 0,0 0,21 0,-42 0,43 0,-43 0,21 0,-21 0,21 0,0 0,-21 0,21 0,-21 0,21 0,-21 0,22 0,-1 0,21 0,-42 0,21 0,0 0,1-21,-22 21,21 0,-21 0,21 0,0 0,-21 0,21-21,0 21,1 0,-22 0,21 0,0 0,21-22,-21 22,1 0,-22 0,42 0,-42 0,21 0,21 0,-42 0,43-21,-43 21,21 0,-21 0,42 0,-42 0,21 0,-21 0,22 0,-1 0,21 0,-42 0,21 0,22 0,-43 0,21 0,21 0,-21 0,0 0,1 0,-1 0,21 0,-21 0,0 0,1 0,20 0,-21 0,0 0,22 0,-22 0,0 0,21 0,-21 0,1 0,20 0,-21 0,-21 0,42 0,-42 0,43 0,-43 0,21 0,21 0,-21 0,1 0,20 0,0 0,-21 0,1 0,20 0,-21 0,0 0,-21 0,21 0,1 0,-1 0,-21 0,21 0,-21 0,21 0,0 0,0 0,-21 0,43 0,-22 0,0 0,0 0,0 0,1 0,20 0,0 0,1 0,-1 0,21 0,-20 0,20 0,1 0,-1 0,-20 0,-22 0,21 0,0 0,-20 0,-1 0,0 0,-21 0,21 0,0 0,-21 0,21 0,22 0,-22 0,0 0,21 0,-20 0,-1 0,21 0,-21 0,0 0,1 0,-1 0,0 0,-21 0,21 0,0 0,0 0,1 0,-1 0,21 0,-21 0,0 0,22 0,-22 0,0 0,0 0,-21 0,43 0,-22 0,-21 0,42 0,-42 0,42 0,-42 0,22 0,-22 0,21 0,0 0,0 0,-21 0,21 0,-21 0,43 21,-43-21,42 0,-42 0,21 22,0-22,0 0,-21 0,22 0,-22 0,21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00" units="cm"/>
          <inkml:channel name="Y" type="integer" max="900" units="cm"/>
        </inkml:traceFormat>
        <inkml:channelProperties>
          <inkml:channelProperty channel="X" name="resolution" value="28.36879" units="1/cm"/>
          <inkml:channelProperty channel="Y" name="resolution" value="28.30189" units="1/cm"/>
        </inkml:channelProperties>
      </inkml:inkSource>
      <inkml:timestamp xml:id="ts0" timeString="2020-10-02T15:59:05.75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7048 5186,'0'0,"0"0,21 0,-21 0,22 0,-22 0,21 0,0 0,0 0,-21 0,21 0,0 0,22 0,-43 0,21 0,0 21,0-21,0 0,1 21,-1-21,0 0,0 0,21 0,-42 0,22 0,-22 0,42 0,-42 0,21 0,-21 0,21 0,0 21,22-21,-22 0,0 22,21-22,-42 0,22 0,-1 0,0 0,-21 0,21 0,-21 0,21 0,0 0,-21 0,22 0,-22 0,21 0,-21 0,21 0,0 0,0 0,0 0,1 0,-1 0,0 0,21 0,-42 0,21 0,-21 0,22 0,-1 21,0-21,-21 0,21 0,0 0,-21 0,21 0,1 0,-1 0,-21 0,21 0,21 0,-21 0,22 21,-22-21,0 0,0 0,-21 0,21 0,-21 0,22 0,-1 0,0 0,-21 0,21 0,0 0,-21 0,21 0,1 0,-1 0,-21 0,21 0,-21 0,21 0,-21 0,21 0,0 0,-21 0,22 0,-22 0,21 0,-21 0,42 0,-42 0,42 0,-20 0,-1 0,0 0,21 0,-42 0,43 0,-43 0,21 0,-21 0,21 0,0 0,-21 0,21 0,-21 0,21 0,-21 0,22 0,-1 0,21 0,-42 0,21 0,0 0,1-21,-22 21,21 0,-21 0,21 0,0 0,-21 0,21-21,0 21,1 0,-22 0,21 0,0 0,21-22,-21 22,1 0,-22 0,42 0,-42 0,21 0,21 0,-42 0,43-21,-43 21,21 0,-21 0,42 0,-42 0,21 0,-21 0,22 0,-1 0,21 0,-42 0,21 0,22 0,-43 0,21 0,21 0,-21 0,0 0,1 0,-1 0,21 0,-21 0,0 0,1 0,20 0,-21 0,0 0,22 0,-22 0,0 0,21 0,-21 0,1 0,20 0,-21 0,-21 0,42 0,-42 0,43 0,-43 0,21 0,21 0,-21 0,1 0,20 0,0 0,-21 0,1 0,20 0,-21 0,0 0,-21 0,21 0,1 0,-1 0,-21 0,21 0,-21 0,21 0,0 0,0 0,-21 0,43 0,-22 0,0 0,0 0,0 0,1 0,20 0,0 0,1 0,-1 0,21 0,-20 0,20 0,1 0,-1 0,-20 0,-22 0,21 0,0 0,-20 0,-1 0,0 0,-21 0,21 0,0 0,-21 0,21 0,22 0,-22 0,0 0,21 0,-20 0,-1 0,21 0,-21 0,0 0,1 0,-1 0,0 0,-21 0,21 0,0 0,0 0,1 0,-1 0,21 0,-21 0,0 0,22 0,-22 0,0 0,0 0,-21 0,43 0,-22 0,-21 0,42 0,-42 0,42 0,-42 0,22 0,-22 0,21 0,0 0,0 0,-21 0,21 0,-21 0,43 21,-43-21,42 0,-42 0,21 22,0-22,0 0,-21 0,22 0,-22 0,21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00" units="cm"/>
          <inkml:channel name="Y" type="integer" max="900" units="cm"/>
        </inkml:traceFormat>
        <inkml:channelProperties>
          <inkml:channelProperty channel="X" name="resolution" value="28.36879" units="1/cm"/>
          <inkml:channelProperty channel="Y" name="resolution" value="28.30189" units="1/cm"/>
        </inkml:channelProperties>
      </inkml:inkSource>
      <inkml:timestamp xml:id="ts0" timeString="2020-10-02T15:57:18.737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10562 8043,'21'0,"-21"0,21 0,0 0,-21 0,22 0,-1 0,0 0,0 0,-21 0,42 0,-20 0,-1 0,0 0,0 0,0 0,0 0,1 0,-1 0,21 0,-42 0,42 0,1 0,-22 0,0 0,0 0,0 0,1 0,41 0,-21 0,-20 0,20 0,0 0,-21 0,1 0,20 0,-42 0,21 0,0 0,0 0,22 0,-1 0,0 0,1 0,-1 0,22 0,-43 0,21 0,-21 0,0 0,1 0,20 0,-42 0,21 0,-21 0,21 0,0 0,1 0,20 0,0 0,1 0,-22 0,42 0,-20 0,-22 0,21 0,0 0,1 0,-1 0,0 0,-20 0,20 0,0 0,1 0,-22 0,21 0,0 0,-20 0,-1 0,0 0,0 0,43 0,-43 0,21 0,-21 0,43 0,-22 0,-21 0,22 0,-1 0,-21 0,0 0,0 0,22 0,-1 0,-21 0,22 0,20 0,-21 0,1 0,-1 0,22 0,-22 0,0 0,1 0,-1 0,-21 0,21 0,-20 0,-1 0,0 0,-21 0,21 0,0 0,-21 0,21 0,22 0,-1 0,-21 0,22 0,-22 0,-21 0,42 0,-42 0,21 0,-21 0,21 0,1 0,-22 0,21 0,-21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00" units="cm"/>
          <inkml:channel name="Y" type="integer" max="900" units="cm"/>
        </inkml:traceFormat>
        <inkml:channelProperties>
          <inkml:channelProperty channel="X" name="resolution" value="28.36879" units="1/cm"/>
          <inkml:channelProperty channel="Y" name="resolution" value="28.30189" units="1/cm"/>
        </inkml:channelProperties>
      </inkml:inkSource>
      <inkml:timestamp xml:id="ts0" timeString="2020-10-02T15:59:05.75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7048 5186,'0'0,"0"0,21 0,-21 0,22 0,-22 0,21 0,0 0,0 0,-21 0,21 0,0 0,22 0,-43 0,21 0,0 21,0-21,0 0,1 21,-1-21,0 0,0 0,21 0,-42 0,22 0,-22 0,42 0,-42 0,21 0,-21 0,21 0,0 21,22-21,-22 0,0 22,21-22,-42 0,22 0,-1 0,0 0,-21 0,21 0,-21 0,21 0,0 0,-21 0,22 0,-22 0,21 0,-21 0,21 0,0 0,0 0,0 0,1 0,-1 0,0 0,21 0,-42 0,21 0,-21 0,22 0,-1 21,0-21,-21 0,21 0,0 0,-21 0,21 0,1 0,-1 0,-21 0,21 0,21 0,-21 0,22 21,-22-21,0 0,0 0,-21 0,21 0,-21 0,22 0,-1 0,0 0,-21 0,21 0,0 0,-21 0,21 0,1 0,-1 0,-21 0,21 0,-21 0,21 0,-21 0,21 0,0 0,-21 0,22 0,-22 0,21 0,-21 0,42 0,-42 0,42 0,-20 0,-1 0,0 0,21 0,-42 0,43 0,-43 0,21 0,-21 0,21 0,0 0,-21 0,21 0,-21 0,21 0,-21 0,22 0,-1 0,21 0,-42 0,21 0,0 0,1-21,-22 21,21 0,-21 0,21 0,0 0,-21 0,21-21,0 21,1 0,-22 0,21 0,0 0,21-22,-21 22,1 0,-22 0,42 0,-42 0,21 0,21 0,-42 0,43-21,-43 21,21 0,-21 0,42 0,-42 0,21 0,-21 0,22 0,-1 0,21 0,-42 0,21 0,22 0,-43 0,21 0,21 0,-21 0,0 0,1 0,-1 0,21 0,-21 0,0 0,1 0,20 0,-21 0,0 0,22 0,-22 0,0 0,21 0,-21 0,1 0,20 0,-21 0,-21 0,42 0,-42 0,43 0,-43 0,21 0,21 0,-21 0,1 0,20 0,0 0,-21 0,1 0,20 0,-21 0,0 0,-21 0,21 0,1 0,-1 0,-21 0,21 0,-21 0,21 0,0 0,0 0,-21 0,43 0,-22 0,0 0,0 0,0 0,1 0,20 0,0 0,1 0,-1 0,21 0,-20 0,20 0,1 0,-1 0,-20 0,-22 0,21 0,0 0,-20 0,-1 0,0 0,-21 0,21 0,0 0,-21 0,21 0,22 0,-22 0,0 0,21 0,-20 0,-1 0,21 0,-21 0,0 0,1 0,-1 0,0 0,-21 0,21 0,0 0,0 0,1 0,-1 0,21 0,-21 0,0 0,22 0,-22 0,0 0,0 0,-21 0,43 0,-22 0,-21 0,42 0,-42 0,42 0,-42 0,22 0,-22 0,21 0,0 0,0 0,-21 0,21 0,-21 0,43 21,-43-21,42 0,-42 0,21 22,0-22,0 0,-21 0,22 0,-22 0,21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00" units="cm"/>
          <inkml:channel name="Y" type="integer" max="900" units="cm"/>
        </inkml:traceFormat>
        <inkml:channelProperties>
          <inkml:channelProperty channel="X" name="resolution" value="28.36879" units="1/cm"/>
          <inkml:channelProperty channel="Y" name="resolution" value="28.30189" units="1/cm"/>
        </inkml:channelProperties>
      </inkml:inkSource>
      <inkml:timestamp xml:id="ts0" timeString="2020-10-02T15:59:05.754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7112 5884,'0'0,"21"0,21 0,22 0,-1 0,1 0,20 22,22-1,-42 0,-1-21,1 0,-43 0,21 0,-21 0,1 21,-22-21,21 0,-21 0,21 0,0 0,-21 0,21 0,0 0,1 0,-1 0,0 0,0 0,0 0,0 0,22 0,-1 0,-21 0,0 0,22 0,-1 0,0 0,-20 0,20 0,0 0,-21 0,1 0,41 0,-42 0,-21 0,43 0,-22 0,0 0,21 0,-42 0,21 0,22 0,-43 0,42 0,-21 0,0 0,1 0,-1 0,21 0,-21 0,22 0,-22 0,0 0,21 0,1 0,-22 0,21 0,-21 0,22 0,-22 0,21 0,0 0,-20 0,20 0,0 0,-21 0,1 0,20 0,-42 0,21 0,-21 0,21 0,-21 0,21 0,1 0,-22 0,21 0,-21 0,21 0,0 0,0 0,0 0,1 0,20 0,-21 0,21 0,1 0,-1 0,0 0,1 0,-1 0,-21 0,43 0,-43 0,0 0,21 0,-42 0,22 0,20 0,-42 0,21 0,-21 0,21 0,0 0,-21 0,22 0,-1 0,0 0,21 0,-21 0,1 0,20 0,21 0,-41 0,20 0,-21 0,21 0,-42 0,43 0,-43 0,21 0,-21 0,21 0,-21 0,42 0,-42 0,43 0,-1 0,0 0,1 0,-1 0,0 0,1 0,20 0,-42 0,1 0,-22 0,21 0,-21 0,21 0,-21 0,42 0,-21 0,1 0,41 0,1 0,-1 0,1 0,-1 0,-21 0,1 0,-22 0,42 0,-41 0,-1 0,0 0,-21 0,21 0,0 0,-21 0,21 0,1 0,20 21,0-21,22 21,-22-21,22 0,-22 0,21 22,1-22,-22 21,-21-21,22 0,-22 0,0 0,0 0,-21 0,21 0,-21 0,22 21,-1-21,0 0,0 0,0 0,22 0,-22 0,0 0,21 0,-21 0,-21 0,43 0,-22 0,0 0,21 0,-20 0,-1 0,0 0,-21 0,42 0,-42 21,21-21,1 0,-1 0,21 0,-21 0,22 0,-22 0,21 0,-21 0,0 0,1 0,-1 0,0 0,-21 0,21 0,-21 0,21 0,0 0,-21 0,22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00" units="cm"/>
          <inkml:channel name="Y" type="integer" max="900" units="cm"/>
        </inkml:traceFormat>
        <inkml:channelProperties>
          <inkml:channelProperty channel="X" name="resolution" value="28.36879" units="1/cm"/>
          <inkml:channelProperty channel="Y" name="resolution" value="28.30189" units="1/cm"/>
        </inkml:channelProperties>
      </inkml:inkSource>
      <inkml:timestamp xml:id="ts0" timeString="2020-10-02T15:59:05.75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7048 5186,'0'0,"0"0,21 0,-21 0,22 0,-22 0,21 0,0 0,0 0,-21 0,21 0,0 0,22 0,-43 0,21 0,0 21,0-21,0 0,1 21,-1-21,0 0,0 0,21 0,-42 0,22 0,-22 0,42 0,-42 0,21 0,-21 0,21 0,0 21,22-21,-22 0,0 22,21-22,-42 0,22 0,-1 0,0 0,-21 0,21 0,-21 0,21 0,0 0,-21 0,22 0,-22 0,21 0,-21 0,21 0,0 0,0 0,0 0,1 0,-1 0,0 0,21 0,-42 0,21 0,-21 0,22 0,-1 21,0-21,-21 0,21 0,0 0,-21 0,21 0,1 0,-1 0,-21 0,21 0,21 0,-21 0,22 21,-22-21,0 0,0 0,-21 0,21 0,-21 0,22 0,-1 0,0 0,-21 0,21 0,0 0,-21 0,21 0,1 0,-1 0,-21 0,21 0,-21 0,21 0,-21 0,21 0,0 0,-21 0,22 0,-22 0,21 0,-21 0,42 0,-42 0,42 0,-20 0,-1 0,0 0,21 0,-42 0,43 0,-43 0,21 0,-21 0,21 0,0 0,-21 0,21 0,-21 0,21 0,-21 0,22 0,-1 0,21 0,-42 0,21 0,0 0,1-21,-22 21,21 0,-21 0,21 0,0 0,-21 0,21-21,0 21,1 0,-22 0,21 0,0 0,21-22,-21 22,1 0,-22 0,42 0,-42 0,21 0,21 0,-42 0,43-21,-43 21,21 0,-21 0,42 0,-42 0,21 0,-21 0,22 0,-1 0,21 0,-42 0,21 0,22 0,-43 0,21 0,21 0,-21 0,0 0,1 0,-1 0,21 0,-21 0,0 0,1 0,20 0,-21 0,0 0,22 0,-22 0,0 0,21 0,-21 0,1 0,20 0,-21 0,-21 0,42 0,-42 0,43 0,-43 0,21 0,21 0,-21 0,1 0,20 0,0 0,-21 0,1 0,20 0,-21 0,0 0,-21 0,21 0,1 0,-1 0,-21 0,21 0,-21 0,21 0,0 0,0 0,-21 0,43 0,-22 0,0 0,0 0,0 0,1 0,20 0,0 0,1 0,-1 0,21 0,-20 0,20 0,1 0,-1 0,-20 0,-22 0,21 0,0 0,-20 0,-1 0,0 0,-21 0,21 0,0 0,-21 0,21 0,22 0,-22 0,0 0,21 0,-20 0,-1 0,21 0,-21 0,0 0,1 0,-1 0,0 0,-21 0,21 0,0 0,0 0,1 0,-1 0,21 0,-21 0,0 0,22 0,-22 0,0 0,0 0,-21 0,43 0,-22 0,-21 0,42 0,-42 0,42 0,-42 0,22 0,-22 0,21 0,0 0,0 0,-21 0,21 0,-21 0,43 21,-43-21,42 0,-42 0,21 22,0-22,0 0,-21 0,22 0,-22 0,21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00" units="cm"/>
          <inkml:channel name="Y" type="integer" max="900" units="cm"/>
        </inkml:traceFormat>
        <inkml:channelProperties>
          <inkml:channelProperty channel="X" name="resolution" value="28.36879" units="1/cm"/>
          <inkml:channelProperty channel="Y" name="resolution" value="28.30189" units="1/cm"/>
        </inkml:channelProperties>
      </inkml:inkSource>
      <inkml:timestamp xml:id="ts0" timeString="2020-10-02T15:59:05.75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7112 5884,'0'0,"21"0,21 0,22 0,-1 0,1 0,20 22,22-1,-42 0,-1-21,1 0,-43 0,21 0,-21 0,1 21,-22-21,21 0,-21 0,21 0,0 0,-21 0,21 0,0 0,1 0,-1 0,0 0,0 0,0 0,0 0,22 0,-1 0,-21 0,0 0,22 0,-1 0,0 0,-20 0,20 0,0 0,-21 0,1 0,41 0,-42 0,-21 0,43 0,-22 0,0 0,21 0,-42 0,21 0,22 0,-43 0,42 0,-21 0,0 0,1 0,-1 0,21 0,-21 0,22 0,-22 0,0 0,21 0,1 0,-22 0,21 0,-21 0,22 0,-22 0,21 0,0 0,-20 0,20 0,0 0,-21 0,1 0,20 0,-42 0,21 0,-21 0,21 0,-21 0,21 0,1 0,-22 0,21 0,-21 0,21 0,0 0,0 0,0 0,1 0,20 0,-21 0,21 0,1 0,-1 0,0 0,1 0,-1 0,-21 0,43 0,-43 0,0 0,21 0,-42 0,22 0,20 0,-42 0,21 0,-21 0,21 0,0 0,-21 0,22 0,-1 0,0 0,21 0,-21 0,1 0,20 0,21 0,-41 0,20 0,-21 0,21 0,-42 0,43 0,-43 0,21 0,-21 0,21 0,-21 0,42 0,-42 0,43 0,-1 0,0 0,1 0,-1 0,0 0,1 0,20 0,-42 0,1 0,-22 0,21 0,-21 0,21 0,-21 0,42 0,-21 0,1 0,41 0,1 0,-1 0,1 0,-1 0,-21 0,1 0,-22 0,42 0,-41 0,-1 0,0 0,-21 0,21 0,0 0,-21 0,21 0,1 0,20 21,0-21,22 21,-22-21,22 0,-22 0,21 22,1-22,-22 21,-21-21,22 0,-22 0,0 0,0 0,-21 0,21 0,-21 0,22 21,-1-21,0 0,0 0,0 0,22 0,-22 0,0 0,21 0,-21 0,-21 0,43 0,-22 0,0 0,21 0,-20 0,-1 0,0 0,-21 0,42 0,-42 21,21-21,1 0,-1 0,21 0,-21 0,22 0,-22 0,21 0,-21 0,0 0,1 0,-1 0,0 0,-21 0,21 0,-21 0,21 0,0 0,-21 0,22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00" units="cm"/>
          <inkml:channel name="Y" type="integer" max="900" units="cm"/>
        </inkml:traceFormat>
        <inkml:channelProperties>
          <inkml:channelProperty channel="X" name="resolution" value="28.36879" units="1/cm"/>
          <inkml:channelProperty channel="Y" name="resolution" value="28.30189" units="1/cm"/>
        </inkml:channelProperties>
      </inkml:inkSource>
      <inkml:timestamp xml:id="ts0" timeString="2020-10-02T15:59:05.757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7112 5884,'0'0,"21"0,21 0,22 0,-1 0,1 0,20 22,22-1,-42 0,-1-21,1 0,-43 0,21 0,-21 0,1 21,-22-21,21 0,-21 0,21 0,0 0,-21 0,21 0,0 0,1 0,-1 0,0 0,0 0,0 0,0 0,22 0,-1 0,-21 0,0 0,22 0,-1 0,0 0,-20 0,20 0,0 0,-21 0,1 0,41 0,-42 0,-21 0,43 0,-22 0,0 0,21 0,-42 0,21 0,22 0,-43 0,42 0,-21 0,0 0,1 0,-1 0,21 0,-21 0,22 0,-22 0,0 0,21 0,1 0,-22 0,21 0,-21 0,22 0,-22 0,21 0,0 0,-20 0,20 0,0 0,-21 0,1 0,20 0,-42 0,21 0,-21 0,21 0,-21 0,21 0,1 0,-22 0,21 0,-21 0,21 0,0 0,0 0,0 0,1 0,20 0,-21 0,21 0,1 0,-1 0,0 0,1 0,-1 0,-21 0,43 0,-43 0,0 0,21 0,-42 0,22 0,20 0,-42 0,21 0,-21 0,21 0,0 0,-21 0,22 0,-1 0,0 0,21 0,-21 0,1 0,20 0,21 0,-41 0,20 0,-21 0,21 0,-42 0,43 0,-43 0,21 0,-21 0,21 0,-21 0,42 0,-42 0,43 0,-1 0,0 0,1 0,-1 0,0 0,1 0,20 0,-42 0,1 0,-22 0,21 0,-21 0,21 0,-21 0,42 0,-21 0,1 0,41 0,1 0,-1 0,1 0,-1 0,-21 0,1 0,-22 0,42 0,-41 0,-1 0,0 0,-21 0,21 0,0 0,-21 0,21 0,1 0,20 21,0-21,22 21,-22-21,22 0,-22 0,21 22,1-22,-22 21,-21-21,22 0,-22 0,0 0,0 0,-21 0,21 0,-21 0,22 21,-1-21,0 0,0 0,0 0,22 0,-22 0,0 0,21 0,-21 0,-21 0,43 0,-22 0,0 0,21 0,-20 0,-1 0,0 0,-21 0,42 0,-42 21,21-21,1 0,-1 0,21 0,-21 0,22 0,-22 0,21 0,-21 0,0 0,1 0,-1 0,0 0,-21 0,21 0,-21 0,21 0,0 0,-21 0,22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00" units="cm"/>
          <inkml:channel name="Y" type="integer" max="900" units="cm"/>
        </inkml:traceFormat>
        <inkml:channelProperties>
          <inkml:channelProperty channel="X" name="resolution" value="28.36879" units="1/cm"/>
          <inkml:channelProperty channel="Y" name="resolution" value="28.30189" units="1/cm"/>
        </inkml:channelProperties>
      </inkml:inkSource>
      <inkml:timestamp xml:id="ts0" timeString="2020-10-02T16:01:44.77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11704 12001,'-20'-21,"20"21,40 0,22 0,-2 0,42 0,-21 0,0 0,-20 0,20 0,-20 0,-21 0,22 0,-22 0,0 0,2 0,-2 0,0 0,1 0,0 0,-1 0,-19 0,-1 0,20 0,-19 0,-1 0,1 0,39 0,-40 0,0 0,22 0,-2 0,0 0,2 0,-2 0,21 0,-21 0,-40 0,41 0,-41 0,20 0,-20 0,21 0,-21 0,20 0,0 0,-20 0,20 0,-20 0,21 0,-1 0,-20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00" units="cm"/>
          <inkml:channel name="Y" type="integer" max="900" units="cm"/>
        </inkml:traceFormat>
        <inkml:channelProperties>
          <inkml:channelProperty channel="X" name="resolution" value="28.36879" units="1/cm"/>
          <inkml:channelProperty channel="Y" name="resolution" value="28.30189" units="1/cm"/>
        </inkml:channelProperties>
      </inkml:inkSource>
      <inkml:timestamp xml:id="ts0" timeString="2020-10-02T16:01:44.77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11620 12086,'0'0,"61"0,-20 0,20 0,-1 0,2 0,-2 0,22 0,-22 0,2 0,-2 0,1 0,20 0,-20 0,21 0,-22 0,-20 0,2 0,-22 0,20 0,-20 0,1 0,0 0,19 0,-20 0,0 0,41 0,-20 0,-21 0,21 0,-1 0,1 0,-41 0,41 0,-21 0,0 0,0 0,-20 0,42 0,-22 0,-20 0,20 0,0 0,-20 0,20 0,-20 0,20 0,1 0,-21 0,20 0,1 0,-1 0,-20 0,20 0,-20 0,41 0,-41 0,20 0,-20 0,20 0,-20 0,21 0,-1 0,0 0,-20 0,21 0,-1 0,0 0,-20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00" units="cm"/>
          <inkml:channel name="Y" type="integer" max="900" units="cm"/>
        </inkml:traceFormat>
        <inkml:channelProperties>
          <inkml:channelProperty channel="X" name="resolution" value="28.36879" units="1/cm"/>
          <inkml:channelProperty channel="Y" name="resolution" value="28.30189" units="1/cm"/>
        </inkml:channelProperties>
      </inkml:inkSource>
      <inkml:timestamp xml:id="ts0" timeString="2020-10-02T16:01:44.77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11684 12424,'0'-20,"20"20,-20 0,20 0,21 0,-20 0,19 0,0 0,22 0,-22 0,-20 0,21 0,20 0,-41 0,21 0,-1 0,1 0,0 0,-1 0,0 0,-19 0,40 0,-21 0,-20 0,22 0,-2 0,-20 0,-20 0,41 0,-21 0,0 0,1 0,-1 0,0 0,1 0,-1 0,20 0,-19 0,-1 0,1 0,-1 0,20 0,0 0,-18 0,-22 0,40 0,-20 0,0 0,-20 0,20 0,1 0,0 0,19 0,-20 0,0 0,1 0,40 0,-41 0,0 0,21 0,-21 0,0 0,1 0,-1 0,1 0,-1 0,0 0,-20 0,20 0,0 0,0 0,2 0,-22 0,20 0,0 0,-20 0,20 0,-20 0,20 0,-20 0,20 0,1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00" units="cm"/>
          <inkml:channel name="Y" type="integer" max="900" units="cm"/>
        </inkml:traceFormat>
        <inkml:channelProperties>
          <inkml:channelProperty channel="X" name="resolution" value="28.36879" units="1/cm"/>
          <inkml:channelProperty channel="Y" name="resolution" value="28.30189" units="1/cm"/>
        </inkml:channelProperties>
      </inkml:inkSource>
      <inkml:timestamp xml:id="ts0" timeString="2020-10-02T16:04:06.260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8678 10795,'21'0,"0"0,22 0,-43 0,21 0,21 0,1 0,-22 0,0 0,21 0,-42 0,43 0,-43 0,21 0,0 0,0 0,0 0,-21 0,21 0,1 0,20 0,-21 0,-21 0,42 0,-42 0,22 0,-22 0,21 0,0 0,-21 0,21 0,-21 0,21 0,-21 0,21 0,1 0,-1 0,-21 0,21 0,0 0,-21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00" units="cm"/>
          <inkml:channel name="Y" type="integer" max="900" units="cm"/>
        </inkml:traceFormat>
        <inkml:channelProperties>
          <inkml:channelProperty channel="X" name="resolution" value="28.36879" units="1/cm"/>
          <inkml:channelProperty channel="Y" name="resolution" value="28.30189" units="1/cm"/>
        </inkml:channelProperties>
      </inkml:inkSource>
      <inkml:timestamp xml:id="ts0" timeString="2020-10-02T16:04:06.26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7175 9885,'0'0,"21"0,-21 0,22 0,-1 0,0 0,-21 0,21 0,0 0,-21 0,21 0,-21 0,22 0,-1 0,-21 0,21 0,-21 0,21 0,0 0,0 0,-21 0,22 0,-22 0,21 0,0 0,-21 0,21 0,-21 0,21 0,0 0,-21 0,22 0,-22 0,21 0,-21 0,21 0,0 0,-21 0,21 0,0 0,1 0,-22 0,21 0,-21 0,42 0,-21 0,-21 0,21 0,1 0,-22 0,21 0,0 0,0 0,0 0,-21 0,21 0,1 0,-1 0,-21 0,42 0,-42 0,21 0,0 0,1 0,-22 0,21 0,0 0,0 0,21 0,-42 0,22 0,20 0,-21 0,21 0,-20 0,-1 0,0 0,0 0,-21 0,21 0,0 0,-21 0,22 0,-1 0,0 0,0 0,0 0,0 0,1 0,-1 0,0 0,-21 0,42 0,-42 0,21 0,-21 0,22 0,-1 0,0 0,0 0,0 0,0 0,-21 0,22 0,-1 0,0 0,-21 0,21 0,0 0,-21 0,21 0,-21 0,22 0,-1 0,-21 0,21 0,0 0,0 0,0 0,-21 0,43 0,-43 0,21 0,0 0,0 0,0 0,1 0,-1 0,0 0,0 0,0 0,22 0,-1 0,-21 0,0 0,0 0,1 0,-1 0,0 0,-21 0,21 0,0 0,-21 0,21 0,1 0,-22 0,21 0,-21 0,42 0,-42 0,21 0,0 0,1 0,-1 0,-21 0,42 0,-42 0,21 0,0 0,1 0,-22 0,21 0,-21 0,21 0,0 0,-21 0,21 0,0 0,1 0,-22 0,21 0,0 0,0 0,0 0,0 0,1 0,20 0,-42 0,21 0,0 0,0 0,1 0,-1 0,0 0,0 0,0 0,0 0,-21 0,43 0,-43 0,21 0,-21 0,21 0,0 0,22 0,-43 0,21 0,0 0,0 0,0 0,0 0,1 0,20 0,-21 0,0 0,22 0,-22 0,-21 0,21 0,0 0,-21 0,21 0,-21 0,21 0,1 0,-22 0,21 0,-21 0,21 0,21 0,-42 0,43 0,-43 0,21 0,0 0,0 0,-21 0,21 0,-21 0,21 0,1 0,-22 0,21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00" units="cm"/>
          <inkml:channel name="Y" type="integer" max="900" units="cm"/>
        </inkml:traceFormat>
        <inkml:channelProperties>
          <inkml:channelProperty channel="X" name="resolution" value="28.36879" units="1/cm"/>
          <inkml:channelProperty channel="Y" name="resolution" value="28.30189" units="1/cm"/>
        </inkml:channelProperties>
      </inkml:inkSource>
      <inkml:timestamp xml:id="ts0" timeString="2020-10-02T15:57:18.73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4191 9546,'0'21,"21"-21,-21 0,42 0,-21 0,43 0,-22 0,22 0,-22 0,22 0,-22 0,-21 0,21 0,-20 0,-1 0,0 0,0 0,0 0,0 0,-21 0,22 0,-1 0,21 0,-42 0,21 0,22 0,-22 0,0 0,21 0,1 0,-22 0,21 0,0 0,-20 0,20 0,-21 0,21 0,1 0,-22 0,21 0,1 0,-22 0,21 0,0 0,22 0,-22 0,1 0,-1 0,0 0,1 0,-1 0,-21 0,0 0,0 0,1 0,-1 0,-21 0,42 0,-42 0,21 0,22 0,-22 0,21 0,0 0,-20 0,20 0,0 0,1 0,-1 0,0 0,1 0,-22 0,42 0,-20 0,-22 0,21 0,0 0,1 0,-43 0,42 0,-21 0,0 0,1 0,-1 0,0 0,21 0,1 0,-22 0,21 0,22 0,-22 0,0 0,1 0,-22 0,42 0,-42 0,1 0,20 0,-21 0,0 0,0 0,1 0,-1 0,-21 0,21 0,-21 0,21 0,0 0,-21 0,21 0,-21 0,22 0,-22 0,21 0,0 0,-21 0,21 0,0 0,0 0,-21 0,22 0,-1 0,0 0,-21 0,21 0,-21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00" units="cm"/>
          <inkml:channel name="Y" type="integer" max="900" units="cm"/>
        </inkml:traceFormat>
        <inkml:channelProperties>
          <inkml:channelProperty channel="X" name="resolution" value="28.36879" units="1/cm"/>
          <inkml:channelProperty channel="Y" name="resolution" value="28.30189" units="1/cm"/>
        </inkml:channelProperties>
      </inkml:inkSource>
      <inkml:timestamp xml:id="ts0" timeString="2020-10-02T16:04:06.26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11832 9927,'0'0,"21"0,-21 0,21 0,0 0,1 0,-1 0,0 0,-21 0,21 0,21 0,-42 0,22 0,-22 0,42 0,-21 0,0 0,0 0,-21 0,22 0,-1 0,0 0,-21 0,42 0,-42 0,21 0,1 0,-1 0,21 0,-42 0,21 0,-21 0,21 0,-21 0,43 0,-43 0,21 0,-21 0,21 0,0 0,0 0,1 0,-1 0,0 0,0 0,0 0,0 0,1 0,-1 0,0 0,-21 0,21 0,-21 0,21 0,-21 0,21 0,1 0,-1 0,-21 0,21 0,0 0,21 0,-42 0,22 0,20 0,0 0,-21 0,1 0,20 0,-42 0,42 0,-42 0,21 0,-21 0,43 0,-43 0,21 0,0 0,0 0,0 0,1 0,-1 0,0 0,0 0,21 0,-42 0,22 0,20 0,-42 0,42 0,-21 0,1 0,-1 0,0 0,0 0,21 0,-20 0,-1 0,21 0,-21 0,0 0,22 0,-22 0,0 0,0 0,22 0,-22 0,0 0,0 0,0 0,0 0,22 0,-22-21,0 21,0 0,0 0,22 0,-22 0,0 0,-21 0,21 0,22 0,-43 0,21 0,-21 0,21 0,0 0,0 0,-21 0,21 0,1 0,-22 0,21 0,21 0,-42 0,21 0,-21 0,43 0,-43 0,21 0,-21 0,42-21,-42 21,21 0,-21 0,21 0,1 0,-22 0,42-21,-42 21,21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00" units="cm"/>
          <inkml:channel name="Y" type="integer" max="900" units="cm"/>
        </inkml:traceFormat>
        <inkml:channelProperties>
          <inkml:channelProperty channel="X" name="resolution" value="28.36879" units="1/cm"/>
          <inkml:channelProperty channel="Y" name="resolution" value="28.30189" units="1/cm"/>
        </inkml:channelProperties>
      </inkml:inkSource>
      <inkml:timestamp xml:id="ts0" timeString="2020-10-02T16:04:06.26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7027 10351,'0'-22,"0"22,21 0,0-21,22 21,-22 0,0 0,21 0,22 0,-43-21,43 21,-22 0,43 0,-22 0,22 0,-1 0,-20 0,-1 0,22 0,-43 0,22 0,-22 0,1 0,20 0,-21 0,1 0,-1 0,0 0,22 0,-22 0,1 0,-1 0,0 0,22 0,-22 0,22 0,-22 0,0 0,22 0,-22 0,22 0,-1 0,1 0,-22 0,21 0,1 0,-1 0,-20 0,-1 0,22 0,-22 0,-21 0,0 0,43 0,-43 0,21 0,1 0,20 0,-21 0,22 0,-1 0,-20 0,20 0,-20 0,20 0,1 0,-22 0,0 0,-21 0,22 0,-43 0,21 0,-21 0,21 0,0 0,0 0,22 0,-43 0,42 0,-21 0,22 0,-22 0,0 0,0 0,0 0,0 0,1 0,-1 0,-21 0,21 0,-21 0,21 0,0 0,-21 0,21 0,-21 0,22 0,-22 0,42 0,-42 0,21 0,-21 0,21 0,0 0,-21 0,22 0,-22 0,21 0,0 0,-21 0,21 0,-21 0,42 0,-42 0,22 0,-22 0,21 0,-21 0,21 0,0 0,-21 0,21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00" units="cm"/>
          <inkml:channel name="Y" type="integer" max="900" units="cm"/>
        </inkml:traceFormat>
        <inkml:channelProperties>
          <inkml:channelProperty channel="X" name="resolution" value="28.36879" units="1/cm"/>
          <inkml:channelProperty channel="Y" name="resolution" value="28.30189" units="1/cm"/>
        </inkml:channelProperties>
      </inkml:inkSource>
      <inkml:timestamp xml:id="ts0" timeString="2020-10-02T16:04:06.264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11811 10287,'0'0,"21"0,-21 0,21 0,0 0,-21 0,21 0,-21 0,22 0,-22 0,42 0,0 0,1 0,-1 0,0 0,1 0,-1 0,0 0,-21 0,43 0,-43 0,0 0,22 0,-22 0,0 0,21 0,-21 0,-21 0,43 0,-1 0,-21 0,0 0,22 0,-22 0,0 0,21 0,-20 0,-1 0,21 0,-21 0,0 0,-21 0,22 0,20 0,-21 0,0 0,0 0,22 0,-22 0,21 0,1 0,-22 0,21 0,0 0,1 0,-1 0,0 0,1 0,20 0,-20 0,-1 0,0 0,22 0,-22 0,0 0,1 0,-22 0,0 0,43 0,-43 0,21 0,0 0,1 0,20 0,1 0,-1 0,1 0,-1 0,1 0,-22 0,0 0,1 0,-22 0,0 0,-21 0,21 0,-21 0,21 0,1 0,-1 0,-21 0,42 0,-42 0,21 0,0 0,1 0,-22 0,21 0,-21 0,21 0,-21 0,21 0,0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00" units="cm"/>
          <inkml:channel name="Y" type="integer" max="900" units="cm"/>
        </inkml:traceFormat>
        <inkml:channelProperties>
          <inkml:channelProperty channel="X" name="resolution" value="28.36879" units="1/cm"/>
          <inkml:channelProperty channel="Y" name="resolution" value="28.30189" units="1/cm"/>
        </inkml:channelProperties>
      </inkml:inkSource>
      <inkml:timestamp xml:id="ts0" timeString="2020-10-02T16:04:06.26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8848 13250,'0'-21,"-126"21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00" units="cm"/>
          <inkml:channel name="Y" type="integer" max="900" units="cm"/>
        </inkml:traceFormat>
        <inkml:channelProperties>
          <inkml:channelProperty channel="X" name="resolution" value="28.36879" units="1/cm"/>
          <inkml:channelProperty channel="Y" name="resolution" value="28.30189" units="1/cm"/>
        </inkml:channelProperties>
      </inkml:inkSource>
      <inkml:timestamp xml:id="ts0" timeString="2020-10-02T16:04:06.26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8720 13229,'0'0,"22"0,-1 0,0 0,0 0,21 0,-20 0,-1 0,0 0,-21 0,21 0,0 0,-21 0,21 0,-21 0,22 0,-1 0,-21 0,21 0,0 0,-21 0,21 0,0 0,-21 0,22 0,-22 0,21 0,0 0,-21 0,21 0,-21 0,21 0,-21 0,21 0,1 0,-22 0,21 0,-21 0,21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00" units="cm"/>
          <inkml:channel name="Y" type="integer" max="900" units="cm"/>
        </inkml:traceFormat>
        <inkml:channelProperties>
          <inkml:channelProperty channel="X" name="resolution" value="28.36879" units="1/cm"/>
          <inkml:channelProperty channel="Y" name="resolution" value="28.30189" units="1/cm"/>
        </inkml:channelProperties>
      </inkml:inkSource>
      <inkml:timestamp xml:id="ts0" timeString="2020-10-02T16:04:06.267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7091 12150,'21'0,"0"0,0 0,0 0,22 0,-1 0,0 0,22 0,-1 0,-20 0,-1 0,21 0,-20 0,20 0,1 0,-1 0,1 0,-1 0,-20 0,-1 0,0 0,1 0,20 0,-21 0,1 0,-1 0,0 0,22 0,-22 0,1 0,-1 0,0 0,1 0,-1 0,-21 0,0 0,0 0,-21 0,43 0,-43 0,21 0,-21 0,42 0,-42 0,43 0,-22 0,0 0,0 0,21 0,-20 0,-1 0,21 0,-21 0,0 0,22 0,-22 0,0 0,0 0,-21 0,21 0,1 0,-22 0,21 0,21 0,-42 0,21 0,0 0,1 0,20 0,-42 0,21 0,0 0,0 0,1 0,-1 0,0 0,21 0,-21 0,1 0,20 0,-21 0,0 0,0 0,1 0,-1 0,0 0,0 0,0 0,0 0,1 0,20 0,-42 0,21 0,21 0,-42 0,22 0,-22 0,21 0,0 0,-21 0,21 0,-21 0,21 0,0 0,1 0,-22 0,21 0,-21 0,21 0,0 0,0 0,-21 0,21 0,1 0,-22 0,21 0,-21 0,21 0,0 0,-21 0,21 0,-21 0,21 0,-21 0,22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00" units="cm"/>
          <inkml:channel name="Y" type="integer" max="900" units="cm"/>
        </inkml:traceFormat>
        <inkml:channelProperties>
          <inkml:channelProperty channel="X" name="resolution" value="28.36879" units="1/cm"/>
          <inkml:channelProperty channel="Y" name="resolution" value="28.30189" units="1/cm"/>
        </inkml:channelProperties>
      </inkml:inkSource>
      <inkml:timestamp xml:id="ts0" timeString="2020-10-02T16:04:06.26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7218 12615,'0'0,"21"0,0 0,0 0,21 0,1 0,20 0,22 0,-22 0,43 0,-42 0,20 0,1 0,-21 0,-1 0,-21 0,22 0,-22 0,43 0,-64 0,43 0,-43 0,21 0,22 0,-22 0,21 0,-20 0,20 0,1 0,-1 0,-20 0,20 0,1 0,-22 0,-21 0,0 0,22 0,-22 0,0 0,42 0,-41 0,-1 0,0 0,42 0,-20 0,-1 0,-21 0,43 0,-43 0,0 0,0 0,22 0,-43 0,42 0,-42 0,21 0,21 0,-42 0,22 0,20 0,-21 0,21 0,-20 0,-1 0,21 0,0-21,-20 21,-1 0,21 0,-21 0,0 0,43 0,-43-21,0 21,22 0,20 0,-42 0,0 0,22 0,-1 0,-21 0,22 0,-1 0,21 0,-41 0,20 0,0 0,1 0,20 0,-42 0,22 0,20 0,-21 0,1 0,-22 0,0 0,21 0,-20 0,-1 0,0 0,0 0,0 0,0 0,1 0,20 0,-21 0,21 0,1 0,-22 0,42 0,-41 0,-1 0,21 0,-42 0,21 0,22 0,-43 0,21 0,-21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00" units="cm"/>
          <inkml:channel name="Y" type="integer" max="900" units="cm"/>
        </inkml:traceFormat>
        <inkml:channelProperties>
          <inkml:channelProperty channel="X" name="resolution" value="28.36879" units="1/cm"/>
          <inkml:channelProperty channel="Y" name="resolution" value="28.30189" units="1/cm"/>
        </inkml:channelProperties>
      </inkml:inkSource>
      <inkml:timestamp xml:id="ts0" timeString="2020-10-02T16:04:06.27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8763 8827,'0'-22,"0"22,42 0,0 0,-20 0,20 0,0 0,-42 0,43 0,-43 0,21 0,0 0,0 0,-21 0,21 0,-21 0,21 0,-21 0,22 0,-1 0,-21 0,21 0,0 0,0 0,22 0,-22 0,0 0,21 0,-42 0,21 0,22 0,-43 0,42 0,-42 0,21 0,-21 0,21 0,1 0,-1 0,-21 0,42 0,-21 0,0 0,1 0,20 0,-21 0,0 0,0 0,1 0,-1 0,-21 0,21 0,0 0,-21 0,21 0,0 0,1 0,-1 0,-21 0,42 0,-42 0,21 0,-21 0,43 0,-43 0,21 0,0 0,0 0,0 0,-21 0,21 0,1 0,-22 0,21 0,-21 0,21 0,-21 0,21 0,0 0,-21 0,21 0,1 0,-1 0,0 0,0 0,0 0,0 0,1 0,-22 0,21 0,0 0,0 0,-21 0,21 0,-21 0,21 0,-21 0,22 0,-1 0,-21 0,21 0,0 0,0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00" units="cm"/>
          <inkml:channel name="Y" type="integer" max="900" units="cm"/>
        </inkml:traceFormat>
        <inkml:channelProperties>
          <inkml:channelProperty channel="X" name="resolution" value="28.36879" units="1/cm"/>
          <inkml:channelProperty channel="Y" name="resolution" value="28.30189" units="1/cm"/>
        </inkml:channelProperties>
      </inkml:inkSource>
      <inkml:timestamp xml:id="ts0" timeString="2020-10-02T16:04:06.27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8212 6477,'22'-21,"-22"21,21 0,-21 0,21 0,0 0,0 0,0 0,1 0,-1 0,0 0,0 0,0 0,0 0,22 0,-43 0,42 0,0 0,22 0,-22 0,-21 0,22 0,-1 0,-21 0,0 0,22 0,-43 0,21 0,-21 0,21 0,0 0,0 0,-21 0,22 0,20 0,-21 0,0 0,22 0,-22 0,0 0,21 0,1 0,-22 0,21 0,22 0,-22 0,0 0,1 0,-1 0,-21 0,0 0,0 0,-21 0,22 0,-22 0,21 0,0 0,-21 0,21 0,-21 0,21 0,0 0,1 0,-1 0,21 0,-21 0,0 0,1 0,20 0,-21 0,0 0,22 0,-22 0,-21 0,21 0,0 0,-21 0,21 0,22 0,-43 0,42 0,-21 0,0 0,0 0,43 0,-64 0,21 0,21 0,-20 0,-1 0,0 0,0 0,0 0,0 0,1 0,20 0,-21 0,0 0,0 0,-21 0,43 0,-22 0,0 0,0 0,43 0,-64 0,42 0,0 0,-20 0,-22 0,42 0,-21 0,0 0,0 0,1 0,-1 0,21 0,-21 0,22 0,-1 0,-21 0,21 0,-20 0,20 0,-21 0,0 0,-21 0,21 0,-21 0,22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00" units="cm"/>
          <inkml:channel name="Y" type="integer" max="900" units="cm"/>
        </inkml:traceFormat>
        <inkml:channelProperties>
          <inkml:channelProperty channel="X" name="resolution" value="28.36879" units="1/cm"/>
          <inkml:channelProperty channel="Y" name="resolution" value="28.30189" units="1/cm"/>
        </inkml:channelProperties>
      </inkml:inkSource>
      <inkml:timestamp xml:id="ts0" timeString="2020-10-02T16:04:06.27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8720 9102,'22'0,"-22"0,21 0,-21 0,21 0,0 0,-21 0,21 0,0 0,1 0,20 0,-42 0,21 0,21 0,-20 0,-1 0,0 0,-21 0,21 0,0 0,0 0,-21 0,22 0,-1 0,-21 0,21 0,-21 0,21 0,0 0,0 0,-21 0,43 0,-43 0,21 0,0 0,0 0,22 0,-22 0,0 0,0 0,21 0,-42 0,43 0,-22 0,0 0,0 0,0 0,1 0,20 0,0 0,1 0,-22 0,42 0,-20 0,-1 0,-21 0,21 0,-20 0,20 0,-21 0,0 0,0 0,1 0,-1 0,0 0,-21 0,21 0,0 0,0 0,1 0,-22 0,21 0,0 0,0 0,0 0,0 0,1 0,-1 0,0 0,0 0,0 0,22 0,-43 0,21 0,0 0,0 0,-21 0,21 0,-21 0,21 0,-21 0,22 0,-1 0,-21 0,21 0,-21 0,21 0,0 0,-21 0</inkml:trace>
  <inkml:trace contextRef="#ctx0" brushRef="#br0" timeOffset="1">19706 10139,'21'21,"-21"-21,21 0,0 0,-21 0,22 21,-22-21,42 0,-21 0,21 0,-20 0,20 0,0 0,1 0,-22 0,42 0,-42 0,-21 0,22 0,-1 0,0 0,-21 0,42 0,-42 0,21 0,1 0,-1 0,0 0,0 0,0 0,-21 0,21 0,-21 0,22 0,-1 0,-21 0,21 0,-21 0,21 0,-21 0,42 0,1 0,-22 0,0 0,21 0,-20 0,20 0,-42 0,42 0,-21 0,1 0,-1 0,21 0,-21 0,-21 0,21 0,1 0,-22 0,21 0,-21 0,21 0,0 0,-21 0,21 0,0 0,-21 0,22 0,-1 0,0 0,0 0,0 0,-21 0,21 21,1-21,-22 0,21 0,-21 0,21 0,0 0,0 0,-21 0,21 0</inkml:trace>
  <inkml:trace contextRef="#ctx0" brushRef="#br0" timeOffset="2">8170 6583,'42'0,"-42"0,22 0,-22 21,21-21,0 0,-21 0,21 0,-21 0,21 0,0 0,-21 0,22 0,-22 0,21 0,-21 0,21 0,0 0,-21 0,21 0,-21 0,21 0,1 0,-22 0,21 0,-21 0,21 0,-21 0,21 0,0 0,-21 0,21 0,1 0,-1 0,-21 0,21 0,-21 0,21 0,0 0,0 0,-21 0,22 0,-1 0,-21 0,21 0,0 0,-21 0,42 0,-42 0,43 0,-22 0,-21 0,21 0,0 0,-21 0,21 0,-21 0,22 0,-1 0,-21 0,21 0,0 0,0 0,-21 0,21 0,1 0,-22 0,42 0,-21 0,0 0,-21 0,21 0,1 0,-1 0,0 0,-21 0,42 0,-42 0,21 0,-21 0,22 0,-1 0,-21 0,21 0,0 0,0 0,-21 0,21 0,1 0,-1 0,-21 0,21 0,0 0,0 0,22 0,-22 0,0 0,0 0,0 0,0 0,-21 0,22 0,-22 0,21 0,0 0,-21 0,21 0,0 0,0 0,1 0,-1 0,0 0,21 0,1 0,-22 0,0 0,42 0,-41 0,-1 0,0 0,-21 0,21 0,0 0,-21 0,21 0,-21 0,22 0,-1 0,-21 0,21 0,0 0,0 0,0 0,-21 0,43 0,-1 0,-42 0,42 0,-42 0,22 0,-22 0,21 0,-21 0,21 0,0 0,-21 0,21 0,0 0,1 0,-1 0,0 0,0 0,0 0,0 0,-21 0,22 0,-1 0,0 0,-21 0,21 0,-21 0,21 0,0 0,1 0,-22 0,21 0,21 0,-21 0,0 0,1 0,20 0,-21 0,-21 0,21 0,-21 0,21 0,-21 0,22 0,-1 0,-21 0,21 0,-21 0,21 0,0 0,-21 0,21 0,-21 0,22 0,-22 0,21 0,0 0,0 0,-21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00" units="cm"/>
          <inkml:channel name="Y" type="integer" max="900" units="cm"/>
        </inkml:traceFormat>
        <inkml:channelProperties>
          <inkml:channelProperty channel="X" name="resolution" value="28.36879" units="1/cm"/>
          <inkml:channelProperty channel="Y" name="resolution" value="28.30189" units="1/cm"/>
        </inkml:channelProperties>
      </inkml:inkSource>
      <inkml:timestamp xml:id="ts0" timeString="2020-10-02T15:57:18.73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18521 9546,'0'0,"0"0,21 0,-21 0,42 0,0 0,-20 0,20 0,0 0,22 0,-22 0,-21 0,0 0,1 0,-1 0,-21 0,21 0,-21 0,42 0,-42 0,21 0,-21 0,43 0,-22 0,0 0,21 0,-20 0,-1 0,0 0,0 0,0 0,0 0,-21 0,22 0,-1 0,0 0,-21 0,42 0,-42 0,21 0,22 0,-22 0,0 0,0 0,0 0,1 0,-1 0,0 0,0 0,0 0,0 0,22 0,-1 0,-21 0,22 0,-22 0,0 0,21 0,-42 0,21 0,1 0,-1 0,0 0,0 0,0 0,22 0,-1 0,-21 0,0 0,22 0,-1 0,0 0,-21 0,43 0,-22 0,1 0,-1 0,0 0,22 0,-22 0,0 0,-20 0,20 0,0 0,1 0,-1 0,-21 0,43 0,-22 0,-21 0,0 0,22 0,-43 0,42 0,-42 0,21 0,0 0,0 0,1 0,20 0,-21 0,0 0,22 0,-1 0,-21 0,21 0,-20 0,-1 0,0 0,0 0,0 0,22 0,-22 0,0 0,0 0,21 0,-20 0,20 0,0 0,22 0,-22 0,-21 0,22 0,-1 0,0 0,-21 0,1 0,20 0,0 0,-21 0,1 0,-22 0,21 0,0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00" units="cm"/>
          <inkml:channel name="Y" type="integer" max="900" units="cm"/>
        </inkml:traceFormat>
        <inkml:channelProperties>
          <inkml:channelProperty channel="X" name="resolution" value="28.36879" units="1/cm"/>
          <inkml:channelProperty channel="Y" name="resolution" value="28.30189" units="1/cm"/>
        </inkml:channelProperties>
      </inkml:inkSource>
      <inkml:timestamp xml:id="ts0" timeString="2020-10-02T16:04:06.25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8699 15092,'21'0,"-21"-21,22 21,-1 0,21-21,22 21,-22 0,21-22,1 22,-1 0,-20 0,-22 0,21 0,-21 0,1 0,-22 0,21 0,0 0,0 0,-21 0,21 0,0 0,1 0,20 0,-42 0,21 0,-21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00" units="cm"/>
          <inkml:channel name="Y" type="integer" max="900" units="cm"/>
        </inkml:traceFormat>
        <inkml:channelProperties>
          <inkml:channelProperty channel="X" name="resolution" value="28.36879" units="1/cm"/>
          <inkml:channelProperty channel="Y" name="resolution" value="28.30189" units="1/cm"/>
        </inkml:channelProperties>
      </inkml:inkSource>
      <inkml:timestamp xml:id="ts0" timeString="2020-10-02T16:07:39.264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7091 12150,'30'0,"0"0,0 0,0 0,31 0,0 0,-1 0,31 0,-1 0,-29 0,-1 0,30 0,-28 0,28 0,1 0,-1 0,2 0,-2 0,-29 0,-1 0,0 0,2 0,28 0,-30 0,1 0,-1 0,0 0,32 0,-32 0,1 0,-1 0,0 0,2 0,-2 0,-30 0,0 0,0 0,-30 0,61 0,-61 0,30 0,-30 0,60 0,-60 0,62 0,-32 0,0 0,0 0,30 0,-29 0,-1 0,30 0,-30 0,0 0,32 0,-32 0,0 0,0 0,-30 0,30 0,1 0,-31 0,30 0,30 0,-60 0,30 0,0 0,2 0,28 0,-60 0,30 0,0 0,0 0,1 0,-1 0,0 0,30 0,-30 0,2 0,28 0,-30 0,0 0,0 0,1 0,-1 0,0 0,0 0,0 0,0 0,2 0,28 0,-60 0,30 0,30 0,-60 0,31 0,-31 0,30 0,0 0,-30 0,30 0,-30 0,30 0,0 0,2 0,-32 0,30 0,-30 0,30 0,0 0,0 0,-30 0,30 0,1 0,-31 0,30 0,-30 0,30 0,0 0,-30 0,30 0,-30 0,30 0,-30 0,32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00" units="cm"/>
          <inkml:channel name="Y" type="integer" max="900" units="cm"/>
        </inkml:traceFormat>
        <inkml:channelProperties>
          <inkml:channelProperty channel="X" name="resolution" value="28.36879" units="1/cm"/>
          <inkml:channelProperty channel="Y" name="resolution" value="28.30189" units="1/cm"/>
        </inkml:channelProperties>
      </inkml:inkSource>
      <inkml:timestamp xml:id="ts0" timeString="2020-10-02T16:07:48.98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7091 12150,'21'0,"0"0,0 0,0 0,22 0,-1 0,0 0,22 0,-1 0,-20 0,-1 0,21 0,-20 0,20 0,1 0,-1 0,1 0,-1 0,-20 0,-1 0,0 0,1 0,20 0,-21 0,1 0,-1 0,0 0,22 0,-22 0,1 0,-1 0,0 0,1 0,-1 0,-21 0,0 0,0 0,-21 0,43 0,-43 0,21 0,-21 0,42 0,-42 0,43 0,-22 0,0 0,0 0,21 0,-20 0,-1 0,21 0,-21 0,0 0,22 0,-22 0,0 0,0 0,-21 0,21 0,1 0,-22 0,21 0,21 0,-42 0,21 0,0 0,1 0,20 0,-42 0,21 0,0 0,0 0,1 0,-1 0,0 0,21 0,-21 0,1 0,20 0,-21 0,0 0,0 0,1 0,-1 0,0 0,0 0,0 0,0 0,1 0,20 0,-42 0,21 0,21 0,-42 0,22 0,-22 0,21 0,0 0,-21 0,21 0,-21 0,21 0,0 0,1 0,-22 0,21 0,-21 0,21 0,0 0,0 0,-21 0,21 0,1 0,-22 0,21 0,-21 0,21 0,0 0,-21 0,21 0,-21 0,21 0,-21 0,22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00" units="cm"/>
          <inkml:channel name="Y" type="integer" max="900" units="cm"/>
        </inkml:traceFormat>
        <inkml:channelProperties>
          <inkml:channelProperty channel="X" name="resolution" value="28.36879" units="1/cm"/>
          <inkml:channelProperty channel="Y" name="resolution" value="28.30189" units="1/cm"/>
        </inkml:channelProperties>
      </inkml:inkSource>
      <inkml:timestamp xml:id="ts0" timeString="2020-10-02T16:04:06.25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8763 16806,'0'0,"21"0,42 0,1 0,21 0,-22 0,1 0,-22 0,-21 0,21 0,1 0,-22 0,0 0,21 0,1 0,-22 0,21 0,1 0,-22 22,0-22,21 0,-42 0,21 0,-21 0,22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00" units="cm"/>
          <inkml:channel name="Y" type="integer" max="900" units="cm"/>
        </inkml:traceFormat>
        <inkml:channelProperties>
          <inkml:channelProperty channel="X" name="resolution" value="28.36879" units="1/cm"/>
          <inkml:channelProperty channel="Y" name="resolution" value="28.30189" units="1/cm"/>
        </inkml:channelProperties>
      </inkml:inkSource>
      <inkml:timestamp xml:id="ts0" timeString="2020-10-02T16:07:55.15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7091 12150,'30'0,"0"0,0 0,0 0,31 0,0 0,-1 0,31 0,-1 0,-29 0,-1 0,30 0,-28 0,28 0,1 0,-1 0,2 0,-2 0,-29 0,-1 0,0 0,2 0,28 0,-30 0,1 0,-1 0,0 0,32 0,-32 0,1 0,-1 0,0 0,2 0,-2 0,-30 0,0 0,0 0,-30 0,61 0,-61 0,30 0,-30 0,60 0,-60 0,62 0,-32 0,0 0,0 0,30 0,-29 0,-1 0,30 0,-30 0,0 0,32 0,-32 0,0 0,0 0,-30 0,30 0,1 0,-31 0,30 0,30 0,-60 0,30 0,0 0,2 0,28 0,-60 0,30 0,0 0,0 0,1 0,-1 0,0 0,30 0,-30 0,2 0,28 0,-30 0,0 0,0 0,1 0,-1 0,0 0,0 0,0 0,0 0,2 0,28 0,-60 0,30 0,30 0,-60 0,31 0,-31 0,30 0,0 0,-30 0,30 0,-30 0,30 0,0 0,2 0,-32 0,30 0,-30 0,30 0,0 0,0 0,-30 0,30 0,1 0,-31 0,30 0,-30 0,30 0,0 0,-30 0,30 0,-30 0,30 0,-30 0,32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00" units="cm"/>
          <inkml:channel name="Y" type="integer" max="900" units="cm"/>
        </inkml:traceFormat>
        <inkml:channelProperties>
          <inkml:channelProperty channel="X" name="resolution" value="28.36879" units="1/cm"/>
          <inkml:channelProperty channel="Y" name="resolution" value="28.30189" units="1/cm"/>
        </inkml:channelProperties>
      </inkml:inkSource>
      <inkml:timestamp xml:id="ts0" timeString="2020-10-02T16:08:04.25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7091 12150,'21'0,"0"0,0 0,0 0,22 0,-1 0,0 0,22 0,-1 0,-20 0,-1 0,21 0,-20 0,20 0,1 0,-1 0,1 0,-1 0,-20 0,-1 0,0 0,1 0,20 0,-21 0,1 0,-1 0,0 0,22 0,-22 0,1 0,-1 0,0 0,1 0,-1 0,-21 0,0 0,0 0,-21 0,43 0,-43 0,21 0,-21 0,42 0,-42 0,43 0,-22 0,0 0,0 0,21 0,-20 0,-1 0,21 0,-21 0,0 0,22 0,-22 0,0 0,0 0,-21 0,21 0,1 0,-22 0,21 0,21 0,-42 0,21 0,0 0,1 0,20 0,-42 0,21 0,0 0,0 0,1 0,-1 0,0 0,21 0,-21 0,1 0,20 0,-21 0,0 0,0 0,1 0,-1 0,0 0,0 0,0 0,0 0,1 0,20 0,-42 0,21 0,21 0,-42 0,22 0,-22 0,21 0,0 0,-21 0,21 0,-21 0,21 0,0 0,1 0,-22 0,21 0,-21 0,21 0,0 0,0 0,-21 0,21 0,1 0,-22 0,21 0,-21 0,21 0,0 0,-21 0,21 0,-21 0,21 0,-21 0,22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00" units="cm"/>
          <inkml:channel name="Y" type="integer" max="900" units="cm"/>
        </inkml:traceFormat>
        <inkml:channelProperties>
          <inkml:channelProperty channel="X" name="resolution" value="28.36879" units="1/cm"/>
          <inkml:channelProperty channel="Y" name="resolution" value="28.30189" units="1/cm"/>
        </inkml:channelProperties>
      </inkml:inkSource>
      <inkml:timestamp xml:id="ts0" timeString="2020-10-02T16:13:40.78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8339 7303,'0'0,"22"0,-1 0,-21 0,21 0,-21 0,21 0,-21 0,21 0,0 0,1 0,-22 0,21 0,0 0,0 0,-21 0,21 0,0 0,-21 0,22 0,-22 0,21 0,0 0,0 0,-21 0,21 0,0 0,-21 0,22 0,-22 0,21 0,-21 0,21 0,0-22,-21 22,21 0,-21 0,21 0,-21 0,22 0,-1 0,-21 0,21 0,0 0,0 0,-21 0,21 0,-21 0,22 0,-1 0,-21 0,21 0,-21 0,21 0,-21 0,21 0,0 0,-21 0,22 0,-1 0,0 0,0 0,0 0,0 0,-21 0,43 0,-43 0,21 0,-21 0,21 0,-21 0,21 0,0 0,22 0,-43 0,21 0,0 0,0 0,0 0,-21 0,43 0,-43 0,21 0,0 0,0 0,-21 0,21 0,-21 0,22 0,-1 0,-21 0,21 0,0 0,0 0,0 0,22 0,-22 0,0 0,0 0,0 0,1 22,-22-22,21 0,0 0,-21 0,21 0,-21 0,21 0,0 0,1 0,-22 0,42 0,-42 0,21 0,0 0,0 0,-21 0,22 0,-1 0,-21 0,42 0,-42 0,42 0,-20 0,-22 0,42 0,-42 0,42 0,-42 0,21 0,1 0,-22 0,42 0,-42 0,21 0,-21 0,21 0,0 0,1 0,-1 0,0 0,21 0,-21 0,22 0,-1 0,-21 0,22 0,-22 0,21 0,-42 0,42 0,-20 21,-1-21,0 0,-21 0,21 0,0 0,22 0,-43 0,21 0,21 0,-21 21,0-21,-21 0,43 0,-22 0,0 0,0 0,0 0,1 0,-1 0,-21 0,21 0,0 0,-21 0,21 21,-21-21,43 0,-43 0,21 0,21 21,-21-21,0 0,22 0,-43 0,21 0,0 0,0 0,0 21,-21-21,22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00" units="cm"/>
          <inkml:channel name="Y" type="integer" max="900" units="cm"/>
        </inkml:traceFormat>
        <inkml:channelProperties>
          <inkml:channelProperty channel="X" name="resolution" value="28.36879" units="1/cm"/>
          <inkml:channelProperty channel="Y" name="resolution" value="28.30189" units="1/cm"/>
        </inkml:channelProperties>
      </inkml:inkSource>
      <inkml:timestamp xml:id="ts0" timeString="2020-10-02T16:13:40.787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8805 9059,'21'0,"-21"0,21 0,1 0,-1 0,-21 0,21 0,-21 0,21 0,0 0,0 0,-21 0,43 0,-43 0,21 0,0 0,0 0,0 0,-21 0,43 0,-22 0,-21 0,42 0,-21 0,1 0,-22 0,21 0,0 0,0 0,-21 0,21 0,0 0,1 0,20 0,0 0,-42 0,43 0,-1 0,-21 0,0 0,22 0,-22 0,-21 0,21 0,0 0,-21 0,21 0,-21 0,21 0,1 0,-1 0,-21 0,21 0,0 0,-21 0,21 0,-21 0,21 0,-21 0,22 0,-1 0,-21 0,21 0,-21 0,21 0,0 0,-21 22,21-22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00" units="cm"/>
          <inkml:channel name="Y" type="integer" max="900" units="cm"/>
        </inkml:traceFormat>
        <inkml:channelProperties>
          <inkml:channelProperty channel="X" name="resolution" value="28.36879" units="1/cm"/>
          <inkml:channelProperty channel="Y" name="resolution" value="28.30189" units="1/cm"/>
        </inkml:channelProperties>
      </inkml:inkSource>
      <inkml:timestamp xml:id="ts0" timeString="2020-10-02T16:13:40.78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8276 10266,'21'0,"-21"0,42 0,-42 0,22 0,-1 0,0 0,-21 0,21 0,-21 0,21 0,-21 0,21 0,1 0,-22 0,21 0,-21 0,21 0,0 0,-21 0,21 0,-21 0,21 0,1 0,-1 0,-21 0,21 0,-21 0,42 0,-42 0,21 0,-21 0,22 0,-1 0,-21 0,21 0,-21 0,21 0,-21 0,21 0,0 0,1 0,-22 0,21 0,0 0,-21 0,21 0,21 0,-42 0,43 0,-1 0,-42 0,42 0,1 0,-22 0,0 0,21 0,-20 0,-1 0,0 0,0 0,0 0,0 0,-21 0,22 0,-1 0,-21 0,21 0,-21 0,21 0,0 0,0 0,-21 0,43 0,-43 0,21 0,-21 0,21 0,0 0,-21 0,21 0,1 0,-1 0,-21 0,21 0,0 0,0 0,0 0,-21 0,22 0,-22 0,21 0,0 0,-21 0,21 0,-21 0,21 0,0 0,1 0,-22 0,42 0,-21 0,0 0,22 0,-22 0,0 0,0 0,21 0,-42 0,43 0,-22 0,0 0,0 0,0 0,1 0,20 0,-21 0,0 0,-21 0,21 21,-21-21,22 0,-1 0,0 0,-21 0,42 0,-42 0,21 0,1 0,-1 0,0 0,0 21,0-21,22 0,-43 0,42 0,0 0,-21 0,1 0,20 0,-21 0,-21 21,42-21,-20 0,-1 22,21-22,-42 0,21 0,0 0,1 0,-22 0,21 0,-21 0,42 0,-42 0,21 21,-21-21,21 0,1 0,-1 0,21 0,-42 0,42 0,-20 0,-1 0,0 21,0-21,0 0,0 0,1 0,-22 21,21-21,0 0,-21 0,21 0,0 0,0 0,1 0,-22 0,21 0,-21 0,21 0,0 21,0-21,-21 0,21 0,-21 0,22 0,-1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00" units="cm"/>
          <inkml:channel name="Y" type="integer" max="900" units="cm"/>
        </inkml:traceFormat>
        <inkml:channelProperties>
          <inkml:channelProperty channel="X" name="resolution" value="28.36879" units="1/cm"/>
          <inkml:channelProperty channel="Y" name="resolution" value="28.30189" units="1/cm"/>
        </inkml:channelProperties>
      </inkml:inkSource>
      <inkml:timestamp xml:id="ts0" timeString="2020-10-02T16:13:40.78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8869 12086,'0'0,"21"0,0 0,42 0,-41 0,-1 0,21 0,-21 0,0 0,1 0,-1 0,0 0,-21 0,21 0,-21 0,42 0,-42 0,22 0,-1 0,0 0,0 0,0 0,0 0,1 0,-1 0,0 0,-21 0,42 0,-42 0,21 0,1 0,-1 0,0 0,0 0,0 0,0 0,1 0,-1 0,-21 0,21 0,0 0,0 0,-21 0,21 0,-21 0,22 0,-1 0,-21 0,21 0,-21 0,42 0,-42 0,21 0,-21 0,22 0,-1 21,-21-21,21 0,-21 0,21 0,-21 0,21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00" units="cm"/>
          <inkml:channel name="Y" type="integer" max="900" units="cm"/>
        </inkml:traceFormat>
        <inkml:channelProperties>
          <inkml:channelProperty channel="X" name="resolution" value="28.36879" units="1/cm"/>
          <inkml:channelProperty channel="Y" name="resolution" value="28.30189" units="1/cm"/>
        </inkml:channelProperties>
      </inkml:inkSource>
      <inkml:timestamp xml:id="ts0" timeString="2020-10-02T15:57:18.740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18584 10732,'0'0,"0"0,21 0,-21 0,21 0,-21 0,22 0,-1 0,-21 0,21 0,-21 0,21 0,0 0,-21 0,21 0,-21 0,22 0,-22 0,21 0,0 0,0 0,-21 0,42 0,-42 0,43 0,-43 0,21 0,-21 0,21 0,-21 0,21 0,0 0,22 0,-43 0,21 0,21 0,-21 0,1 0,-1 0,-21 0,42 0,-21 0,0 0,-21 0,22 0,-1 0,0 0,-21 0,21 0,-21 0,42 0,-20 0,-1 0,0 0,21 0,-42 0,21 0,-21 0,22 0,-1 0,0 0,-21 0,21 0,0 0,0 0,-21 0,43 0,-22-22,21 22,1 0,-22 0,0 0,0 0,21 0,-42 0,22 0,-1 0,0 0,-21 0,21 0,0 0,-21 0,21 0,-21 0,22 0,20 0,-21 0,21 0,1 0,-1 0,0 0,-20 0,20 0,-21 0,0 0,0 0,-21 0,22 0,-1 0,-21 0,21 0,0 0,0 0,43 0,-43 0,42 0,-41 0,20 0,0 0,1 0,-22 0,21 0,-21 0,-21 0,21 0,1 0,-22 0,21 0,-21 0,42 0,0 0,-20 0,20 0,21 0,1 0,-1 0,-20 0,20 0,-20 0,20 0,-42 0,22 0,-43 0,21 0,-21 0,21 0,0 0,-21 0,21 0,0 0,1 0,-22 0,21 0,21 0,-42 0,21 0,-21 0,21 0,1 0,-22 0,21 0,-21 0,21 0,0 0,-21 0,21 0,-21 0,21 0,-21 0,22 0,-1 0,-21-21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00" units="cm"/>
          <inkml:channel name="Y" type="integer" max="900" units="cm"/>
        </inkml:traceFormat>
        <inkml:channelProperties>
          <inkml:channelProperty channel="X" name="resolution" value="28.36879" units="1/cm"/>
          <inkml:channelProperty channel="Y" name="resolution" value="28.30189" units="1/cm"/>
        </inkml:channelProperties>
      </inkml:inkSource>
      <inkml:timestamp xml:id="ts0" timeString="2020-10-02T16:13:40.790"/>
    </inkml:context>
    <inkml:brush xml:id="br0">
      <inkml:brushProperty name="width" value="0.08819" units="cm"/>
      <inkml:brushProperty name="height" value="0.35278" units="cm"/>
      <inkml:brushProperty name="color" value="#FFCCFF"/>
      <inkml:brushProperty name="tip" value="rectangle"/>
      <inkml:brushProperty name="rasterOp" value="maskPen"/>
    </inkml:brush>
  </inkml:definitions>
  <inkml:trace contextRef="#ctx0" brushRef="#br0">8509 14499,'0'0,"21"0,-21 0,42 0,1 0,-1 0,-21 0,0 0,22 0,-22 0,0 0,-21 0,21 0,-21 0,21 0,0 0,1 0,-22 0,21 0,0 0,0 0,21 0,-42 0,22 0,-1 0,0 0,-21 0,21 0,-21 0,21 0,0 0,1 0,-22 0,42 0,-42 0,21 0,21 0,-42 0,43 0,-43 0,21 0,0 0,0 0,-21 0,21 0,1 0,-1 0,0 0,-21 0,21 0,21 0,-42 0,43 0,-43 0,21 0,0 0,0 0,-21 0,21 0,-21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00" units="cm"/>
          <inkml:channel name="Y" type="integer" max="900" units="cm"/>
        </inkml:traceFormat>
        <inkml:channelProperties>
          <inkml:channelProperty channel="X" name="resolution" value="28.36879" units="1/cm"/>
          <inkml:channelProperty channel="Y" name="resolution" value="28.30189" units="1/cm"/>
        </inkml:channelProperties>
      </inkml:inkSource>
      <inkml:timestamp xml:id="ts0" timeString="2020-10-02T16:13:40.791"/>
    </inkml:context>
    <inkml:brush xml:id="br0">
      <inkml:brushProperty name="width" value="0.08819" units="cm"/>
      <inkml:brushProperty name="height" value="0.35278" units="cm"/>
      <inkml:brushProperty name="color" value="#FFCCFF"/>
      <inkml:brushProperty name="tip" value="rectangle"/>
      <inkml:brushProperty name="rasterOp" value="maskPen"/>
    </inkml:brush>
  </inkml:definitions>
  <inkml:trace contextRef="#ctx0" brushRef="#br0">8953 13377,'0'0,"0"0,21 0,-21 0,22 0,-1 0,0 0,0 0,-21 0,21 0,0 0,1 0,-22 0,21 0,0 0,0 0,-21 0,42 0,-42 0,22 0,-1 0,0 0,-21 0,21 0,-21 0,21 0,0 0,-21 0,22 0,-22 0,21 0,0 0,0 0,0 0,0 0,1 0,-22 0,42 0,-42 0,21 0,0 0,0 22,1-22,-22 0,21 0,0 0,-21 0,21 0,0 0,0 0,-21 0,22 0,-22 0,42 0,-21 0,0 0,0 0,1 0,-1 0,21 0,-21 21,0-21,22 0,-43 0,42 0,-21 0,-21 0,21 0,1 0,-22 21,21-21,0 0,0 0,-21 0,21 0,-21 0,21 0,1 0,-1 0,-21 0,21 0,-21 0,21 0,0 0,-21 0,21 0,-21 0,22 0,-1 0,-21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00" units="cm"/>
          <inkml:channel name="Y" type="integer" max="900" units="cm"/>
        </inkml:traceFormat>
        <inkml:channelProperties>
          <inkml:channelProperty channel="X" name="resolution" value="28.36879" units="1/cm"/>
          <inkml:channelProperty channel="Y" name="resolution" value="28.30189" units="1/cm"/>
        </inkml:channelProperties>
      </inkml:inkSource>
      <inkml:timestamp xml:id="ts0" timeString="2020-10-02T16:13:40.792"/>
    </inkml:context>
    <inkml:brush xml:id="br0">
      <inkml:brushProperty name="width" value="0.08819" units="cm"/>
      <inkml:brushProperty name="height" value="0.35278" units="cm"/>
      <inkml:brushProperty name="color" value="#FFCCFF"/>
      <inkml:brushProperty name="tip" value="rectangle"/>
      <inkml:brushProperty name="rasterOp" value="maskPen"/>
    </inkml:brush>
  </inkml:definitions>
  <inkml:trace contextRef="#ctx0" brushRef="#br0">9038 13970,'21'0,"-21"-21,21 21,-21 0,21 0,1 0,-1 0,0 0,0 0,0 0,-21 0,43 0,-43 0,42 0,-42 0,21 0,0 0,0 0,-21 0,22 0,-1 0,0 0,-21 0,21 0,0 0,-21 0,21 0,1 0,-22 0,21 0,0 0,0 0,-21 0,21 0,-21 0,21 0,1 0,-22 0,21 0,-21 0,42 0,-42 0,21 0,0 0,1 0,-1 0,-21 0,21 0,0 0,-21 0,21 0,-21 0,21 0,-21 0,22 0,-1 0,0 0,-21-21,21 21,0 0,-21 0,21 0,-21 0,22 0,-1 0,0 0,-21 0,21 0,-21 0,21 0,0 0,1 0,-22 0,21 0,0 0,-21 0,21 0,-21 0,21 0,0 0,1 0,-22 0,42 0,-42 0,21 0,0 0,0 0,22 0,-22 0,0 0,0 0,22 0,-43 0,42 0,-21 0,0 0,0 0,-21 0,43 0,-43 0,21 0,-21 0,21 0,0 0,-21 0,21 0,-21 0,43 0,-43 0,21 0,-21 0,21 0,0 0,0 0,-21 0,22 0,-22 0,21 0,0 0,-21 0,21 0,-21 0,21 0,0 0,1 0,-1 0,0 0,-21 0,21 0,21 0,-42 0,22 0,-1 0,-21 0,21 0,-21 0,21 0,-21 0,21 0,0 0,-21 0,22 0,-22 0,21 0,0 0,-21 0,21 0,-21 0,21 0,0 0,1 0,-22 0,21 0,0-21,0 21,-21 0,21 0,-21 0,21 0,1 0,-22 0,21 0,-21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00" units="cm"/>
          <inkml:channel name="Y" type="integer" max="900" units="cm"/>
        </inkml:traceFormat>
        <inkml:channelProperties>
          <inkml:channelProperty channel="X" name="resolution" value="28.36879" units="1/cm"/>
          <inkml:channelProperty channel="Y" name="resolution" value="28.30189" units="1/cm"/>
        </inkml:channelProperties>
      </inkml:inkSource>
      <inkml:timestamp xml:id="ts0" timeString="2020-10-02T16:13:40.793"/>
    </inkml:context>
    <inkml:brush xml:id="br0">
      <inkml:brushProperty name="width" value="0.08819" units="cm"/>
      <inkml:brushProperty name="height" value="0.35278" units="cm"/>
      <inkml:brushProperty name="color" value="#FFCCFF"/>
      <inkml:brushProperty name="tip" value="rectangle"/>
      <inkml:brushProperty name="rasterOp" value="maskPen"/>
    </inkml:brush>
  </inkml:definitions>
  <inkml:trace contextRef="#ctx0" brushRef="#br0">12234 13293,'21'0,"-21"0,21 0,-21 0,22 0,20 0,-21 0,0 0,22 0,-22 0,21 0,0 0,-20 0,-22 0,42 0,-42 0,21 0,-21 0,21 0,0 0,-21 0,22 0,-1 0,0 0,-21 0,21 0,21 0,-42 0,43 0,-22 0,0 0,0 0,0 0,1 0,-1 0,0 0,0 0,0 0,-21 0,43 0,-43 0,21 0,-21 0,21 0,21 0,-21 0,1 0,-1 0,0 0,21 0,-21 0,1 0,20 0,-42 0,21 0,0 0,0 0,-21 0,22 0,-1 0,0 0,-21 0,42 0,-21 0,1 0,-1 0,0 0,0 0,0 0,-21 0,43 0,-43 0,21 0,0 0,0 0,21 0,-42 0,22 0,-1 0,0 0,-21 0,21 0,0 0,0 0,-21 0,22 0,-1 0,0 0,-21 0,21 0,-21 0,21 0,0 0,1 0,-22 0,21 0,-21 0,21 0,0 0,-21 0,21 0,-21 0,21 0,-21 0,22 0,-1 0,-21 0,21 0,-21 0,21 0,0 0,-21 0,21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00" units="cm"/>
          <inkml:channel name="Y" type="integer" max="900" units="cm"/>
        </inkml:traceFormat>
        <inkml:channelProperties>
          <inkml:channelProperty channel="X" name="resolution" value="28.36879" units="1/cm"/>
          <inkml:channelProperty channel="Y" name="resolution" value="28.30189" units="1/cm"/>
        </inkml:channelProperties>
      </inkml:inkSource>
      <inkml:timestamp xml:id="ts0" timeString="2020-10-02T16:13:40.794"/>
    </inkml:context>
    <inkml:brush xml:id="br0">
      <inkml:brushProperty name="width" value="0.08819" units="cm"/>
      <inkml:brushProperty name="height" value="0.35278" units="cm"/>
      <inkml:brushProperty name="color" value="#FFCCFF"/>
      <inkml:brushProperty name="tip" value="rectangle"/>
      <inkml:brushProperty name="rasterOp" value="maskPen"/>
    </inkml:brush>
  </inkml:definitions>
  <inkml:trace contextRef="#ctx0" brushRef="#br0">13314 13991,'0'0,"21"0,0 0,-21 0,21 0,-21 0,42 0,-20 0,20-21,0 21,-21 0,-21 0,22 0,-1 0,0 0,0 0,0 0,0 0,1 0,20 0,-42 0,21 0,0 0,0 0,1 0,20 0,-42 0,42 0,-21 0,1 0,-1 0,21 0,-42 0,42 0,-42 0,22 0,-1 0,0 0,0 0,0-21,0 21,1-21,-1 21,-21 0,21 0,0 0,0 0,0 0,1 0,-1 0,0 0,0 0,0 0,-21 0,43 0,-43 0,21 0,-21 0,21 0,0 0,0 0,-21 0,21 0,1 0,-22 0,21 0,-21 0,42 0,-21 0,0 0,1 0,-1 0,0 0,0 0,0 0,0 0,1 0,-1 0,-21 0,21 0,-21 0,21 0,-21 0,42 0,-42 0,22 0,-1 0,0 0,0 0,0 0,22 0,-22 0,-21 0,21 0,0 0,0 0,-21 0,21 0,1 0,-1 0,-21 0,21 0,0 0,0 0,0 0,1 0,-22 0,21 0,21 0,-21 0,0 0,1 0,-1 0,0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00" units="cm"/>
          <inkml:channel name="Y" type="integer" max="900" units="cm"/>
        </inkml:traceFormat>
        <inkml:channelProperties>
          <inkml:channelProperty channel="X" name="resolution" value="28.36879" units="1/cm"/>
          <inkml:channelProperty channel="Y" name="resolution" value="28.30189" units="1/cm"/>
        </inkml:channelProperties>
      </inkml:inkSource>
      <inkml:timestamp xml:id="ts0" timeString="2020-10-02T16:13:40.795"/>
    </inkml:context>
    <inkml:brush xml:id="br0">
      <inkml:brushProperty name="width" value="0.08819" units="cm"/>
      <inkml:brushProperty name="height" value="0.35278" units="cm"/>
      <inkml:brushProperty name="color" value="#00FFFF"/>
      <inkml:brushProperty name="tip" value="rectangle"/>
      <inkml:brushProperty name="rasterOp" value="maskPen"/>
    </inkml:brush>
  </inkml:definitions>
  <inkml:trace contextRef="#ctx0" brushRef="#br0">8466 16891,'0'0,"0"-21,22 21,-22 0,21 0,0 0,0 0,0 0,0 0,22 0,20 0,-20 0,20 0,-63 0,64 0,-43 0,42 0,-63 0,43 0,-22 0,21 0,-21 0,0 0,1 0,-22 0,21 0,0 0,-21 0,21 0,0 0,0 0,1 0,-22 0,42 0,-21 0,0 0,-21 0,21 0,22 0,-43 0,21 0,-21 0,21 0,0 0,-21 0,21 0,-21 0,22 0,-22 0,21 0,0 0,-21 0,21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00" units="cm"/>
          <inkml:channel name="Y" type="integer" max="900" units="cm"/>
        </inkml:traceFormat>
        <inkml:channelProperties>
          <inkml:channelProperty channel="X" name="resolution" value="28.36879" units="1/cm"/>
          <inkml:channelProperty channel="Y" name="resolution" value="28.30189" units="1/cm"/>
        </inkml:channelProperties>
      </inkml:inkSource>
      <inkml:timestamp xml:id="ts0" timeString="2020-10-02T16:13:40.796"/>
    </inkml:context>
    <inkml:brush xml:id="br0">
      <inkml:brushProperty name="width" value="0.08819" units="cm"/>
      <inkml:brushProperty name="height" value="0.35278" units="cm"/>
      <inkml:brushProperty name="color" value="#00FFFF"/>
      <inkml:brushProperty name="tip" value="rectangle"/>
      <inkml:brushProperty name="rasterOp" value="maskPen"/>
    </inkml:brush>
  </inkml:definitions>
  <inkml:trace contextRef="#ctx0" brushRef="#br0">10562 15790,'0'0,"21"0,-21 0,42 0,-42 0,22 0,-1 0,0 0,0 0,0 0,0 0,1 0,-1 0,0 0,-21 0,21 0,0 0,-21 0,21 0,1 0,-1 0,21 0,-21 0,22 0,-22 0,0 0,0 0,0 0,0 0,1 0,-22 0,21 0,-21 0,21 0,0 0,0 0,0 0,1 0,20 0,-21 0,0 0,22 0,-22 0,-21 0,21 0,0 0,-21 0,21 0,0 0,1 0,-1-21,-21 21,42 0,-42 0,42-21,-42 21,22 0,-1 0,0 0,-21 0,21 0,21 0,-42 0,43 0,-22 0,0 0,0 0,0 0,1 0,20 0,-21 0,-21 0,42 0,-20 0,-1 0,21 0,-21 0,0 0,1 0,-1 0,0 0,0 0,-21 0,42 0,-20 0,-1 0,-21 0,21 0,0 0,0 0,22 0,-22 0,0 0,0 0,21 0,-20 0,-1 0,21 0,-42 0,42 0,-42 0,22 0,-1 0,0 0,0 0,-21 0,21 0,0 0,-21 0,22 0,-22 0,42 0,-21 0,-21 0,42 0,-42 0,22 0,-1 0,0 0,-21 0,21 0,-21 0,42 0,-42 0,22 0,-22 0,21 0,0 0,0 0,-21 0,21 0,0 0,-21 0,22 0,-22 0,21 0,-21 0,42 0,-42 0,21 0,-21 0,21 0,1 0,-22 0,21 0,-21 0,21 0,-21 0,21 0,0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00" units="cm"/>
          <inkml:channel name="Y" type="integer" max="900" units="cm"/>
        </inkml:traceFormat>
        <inkml:channelProperties>
          <inkml:channelProperty channel="X" name="resolution" value="28.36879" units="1/cm"/>
          <inkml:channelProperty channel="Y" name="resolution" value="28.30189" units="1/cm"/>
        </inkml:channelProperties>
      </inkml:inkSource>
      <inkml:timestamp xml:id="ts0" timeString="2020-10-02T16:13:40.797"/>
    </inkml:context>
    <inkml:brush xml:id="br0">
      <inkml:brushProperty name="width" value="0.08819" units="cm"/>
      <inkml:brushProperty name="height" value="0.35278" units="cm"/>
      <inkml:brushProperty name="color" value="#00FFFF"/>
      <inkml:brushProperty name="tip" value="rectangle"/>
      <inkml:brushProperty name="rasterOp" value="maskPen"/>
    </inkml:brush>
  </inkml:definitions>
  <inkml:trace contextRef="#ctx0" brushRef="#br0">9059 16341,'0'-21,"0"21,21 0,0 0,22 0,-22 0,64 0,-43 0,0 0,22 0,-43 0,42 0,-20 0,-22 0,0 0,21 0,-20 0,20 0,-21 0,21 0,-20 0,-1 0,21 0,0 0,-20 0,20 0,0 0,-21 0,1 0,20 0,0 0,-21 0,22 0,-22 0,21 0,1 0,-22 0,0 0,0 0,0 0,0 0,1 0,-22 0,21 0,-21 0,21 0,0 0,-21 0,21 0,-21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00" units="cm"/>
          <inkml:channel name="Y" type="integer" max="900" units="cm"/>
        </inkml:traceFormat>
        <inkml:channelProperties>
          <inkml:channelProperty channel="X" name="resolution" value="28.36879" units="1/cm"/>
          <inkml:channelProperty channel="Y" name="resolution" value="28.30189" units="1/cm"/>
        </inkml:channelProperties>
      </inkml:inkSource>
      <inkml:timestamp xml:id="ts0" timeString="2020-10-02T16:13:40.798"/>
    </inkml:context>
    <inkml:brush xml:id="br0">
      <inkml:brushProperty name="width" value="0.08819" units="cm"/>
      <inkml:brushProperty name="height" value="0.35278" units="cm"/>
      <inkml:brushProperty name="color" value="#00FFFF"/>
      <inkml:brushProperty name="tip" value="rectangle"/>
      <inkml:brushProperty name="rasterOp" value="maskPen"/>
    </inkml:brush>
  </inkml:definitions>
  <inkml:trace contextRef="#ctx0" brushRef="#br0">12213 16362,'21'-21,"-21"21,42 0,-42 0,22 0,-1 0,0 0,0 0,0 0,0 0,-21 0,22 0,-22 0,21 0,-21 0,42 0,-42 0,21 0,-21 0,43 0,-43 0,42 0,-42 0,21 0,0 0,-21 0,43-21,-43 21,42 0,-21 0,-21 0,21 0,0 0,22 0,-43 0,21 0,-21 0,42 0,-42 0,21 0,22 0,-43 0,42 0,-21 0,0 0,1 0,20 0,-42 0,42 0,-21 0,1 0,-1 0,0 0,0 0,0 0,0 0,1 0,-1 0,21 0,-21 0,0 0,-21 0,43 0,-43 0,42-22,0 22,1 0,-22 0,0 0,21 0,-42 0,22 0,-1 0,0 0,0 0,-21 0,21 0,0 0,1 0,-1 0,0 0,0 0,-21 0,42 0,-42 0,43 0,-43 0,21 0,21 0,-21 0,1 0,20 0,-21 0,0 0,22 0,-43 0,21 0,-21 0,21 0,-21 0,21 0,0 0,-21 0,21 0,-21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20-10-02T16:16:27.87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22278 6227,'0'0,"0"0,35-18,-17 18,-1 0,19 0,17 0,0 0,0 0,-1 0,19 0,35-18,-36 18,36 0,-18 0,-17 0,-18 0,35 0,-35 0,-18 0,1 0,-1 0,0 0,18 0,-35 0,-1 0,19 0,-19 0,18 0,-17 0,0 0,17 0,-17 0,-1 0,19 0,-19 0,1 0,17 0,-17 0,-1 0,19 0,-36 0,17 0,1 0,0 0,17 0,-35 0,18 0,-18 0,17 0,1 0,-18 0,17 0,-17 0,18 0,-18 0,18 0,-1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00" units="cm"/>
          <inkml:channel name="Y" type="integer" max="900" units="cm"/>
        </inkml:traceFormat>
        <inkml:channelProperties>
          <inkml:channelProperty channel="X" name="resolution" value="28.36879" units="1/cm"/>
          <inkml:channelProperty channel="Y" name="resolution" value="28.30189" units="1/cm"/>
        </inkml:channelProperties>
      </inkml:inkSource>
      <inkml:timestamp xml:id="ts0" timeString="2020-10-02T15:57:18.74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18521 12933,'21'0,"-21"0,42 0,-42 0,21 0,22 0,-22 0,0 0,21 0,-21 0,1 0,20 0,-21 0,0 0,0 0,1 0,-1 0,21 0,-21 0,22 0,-22 0,21 0,0 0,-20 0,20 0,21 0,-41 0,20 0,-21 0,43 0,-43 0,0 0,21 0,1 0,-22 0,0 0,0 0,0 0,0 0,-21 0,43 0,-43 0,21 0,21 0,-21 0,1 0,20 0,-42 0,21 0,0 0,0 0,-21 0,22 0,-1 0,0 0,21 0,-21 0,22 0,-1 0,0 0,1 0,-22 0,0 0,21 0,-20 0,-1 0,0 0,-21 0,21 0,0 0,0 0,1 0,-1 0,21 0,-21 0,22 0,-1 0,-21 0,21 0,-20 0,20 0,-21 0,0 0,22 0,-22 0,0 0,21 0,22 0,-22 0,-21 0,0 0,22 0,-1 0,-21 0,22 21,-22-21,0 0,21 0,-21 0,1 0,-1 0,-21 0,21 0,-21 0,21 0,0 0,-21 0,21 0,-21 0,22 0,-1 0,0 0,-21 0,21 0,0 0,22 0,-43 0,21 0,0 0,-21 0,42 0,-42 0,21 0,-21 0,22 0,-1 0,-21 0,21 0,-21 0,21 0,0 0,-21 0,21 0,-21 0,22 0,-22 0,21 0,0 0,-21 0,21 0,-21 0,21 0,0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20-10-02T16:16:27.87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3228 7267,'0'0,"18"0,-1 0,1 0,35 0,0 0,17 0,1 0,-1 0,19 0,-1 0,0 0,-35 0,17 0,19 0,-19 0,-17 0,0 0,0 0,0 0,0 0,0 0,0 0,-1 0,1 0,0 0,0 0,-17 0,-1 0,-18 0,36 0,-17 0,-1 0,-17 0,17 0,18 0,-18 0,0 0,1 0,-1 0,0 0,0 0,-17 0,17 0,18 0,-17 0,-19 0,18 0,1 0,-1 0,0 0,-17 0,17 0,-35 0,18 0,-1 0,19 0,-19 0,1 0,0 0,-1 0,1 0,-18 0,18 0,-1 0,1 0,-18 0,17 0,1 0,-18 0,18 0,-18 18,0-18,17 0,-17 0,18 0,0 0,-1 0,-17 0,36 0,-36 0,17 0,-17 0,18 0,0 0,-18 0,17 0,-17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20-10-02T16:16:27.874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7461 7285,'0'0,"0"0,36 0,-19 0,18 0,18 0,36 0,16 0,19 0,-36 0,36 0,-19 0,-34 0,-1 0,1 0,-18 0,0 0,-35 0,17 0,-18 0,19 0,-19 0,1 0,17 0,-35 0,36 0,-19 0,1 0,17 0,0 0,1 0,-19 0,19 0,-19 0,1 0,-1 0,19 0,-36 0,35 0,-35 0,18 0,-18 0,17 0,1 0,-18 0,18 0,-18 0,35 0,-35 0,18 0,-18 0,17 0,-17 0,18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00" units="cm"/>
          <inkml:channel name="Y" type="integer" max="900" units="cm"/>
        </inkml:traceFormat>
        <inkml:channelProperties>
          <inkml:channelProperty channel="X" name="resolution" value="28.36879" units="1/cm"/>
          <inkml:channelProperty channel="Y" name="resolution" value="28.30189" units="1/cm"/>
        </inkml:channelProperties>
      </inkml:inkSource>
      <inkml:timestamp xml:id="ts0" timeString="2020-10-02T16:58:17.664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6540 8086,'0'21,"21"-21,1 0,20 0,21 0,-20 0,-22 0,0 0,43 0,-22 0,-42 0,42 0,-21 0,-21 0,22 0,-1 0,21 0,-21 0,22 0,-22 0,42 0,-42 0,43 0,-22 0,1 0,-1 0,0 0,-21 0,1 0,20 0,-21 0,0 0,22 0,-43 0,21 0,0 0,0 0,0 0,0 0,1 0,-1 0,0 0,21 0,-21 0,1 0,20 0,0 0,-21 0,1 0,20 0,0 0,-21 0,22 0,-1 0,-21 0,0 0,22 0,-22 0,0 0,-21 0,21 0,0 0,1 0,-22 0,21 0,0 0,0 0,-21 0,21 0,-21 0,21 0,-21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00" units="cm"/>
          <inkml:channel name="Y" type="integer" max="900" units="cm"/>
        </inkml:traceFormat>
        <inkml:channelProperties>
          <inkml:channelProperty channel="X" name="resolution" value="28.36879" units="1/cm"/>
          <inkml:channelProperty channel="Y" name="resolution" value="28.30189" units="1/cm"/>
        </inkml:channelProperties>
      </inkml:inkSource>
      <inkml:timestamp xml:id="ts0" timeString="2020-10-02T16:58:17.66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6625 9229,'0'0,"42"0,1 0,20 0,1 0,-1 0,22 0,-1 0,-20 0,21 0,-22 0,-21 0,1 0,-1 0,0 0,-20 0,20 0,-21 0,0 0,0 0,22 0,-43 0,21 0,0 0,0 0,0 0,1 0,-1 0,21 0,-21 0,0 0,1 0,41 0,-42 0,22 0,-22 0,21 0,0 0,-20 0,-1 0,0 0,0 0,21 0,-42 0,43 0,-43 0,21 0,0 0,0 0,-21 0,21 0,-21 0,22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00" units="cm"/>
          <inkml:channel name="Y" type="integer" max="900" units="cm"/>
        </inkml:traceFormat>
        <inkml:channelProperties>
          <inkml:channelProperty channel="X" name="resolution" value="28.36879" units="1/cm"/>
          <inkml:channelProperty channel="Y" name="resolution" value="28.30189" units="1/cm"/>
        </inkml:channelProperties>
      </inkml:inkSource>
      <inkml:timestamp xml:id="ts0" timeString="2020-10-02T16:58:17.66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6604 10605,'0'0,"42"-22,0 22,1 0,-1 0,22 0,-1 0,1 0,-22 0,0 0,1 0,-1 0,0 0,-21 0,22 0,-22 0,21 0,1 0,-22 0,21 0,-21 0,0 0,1 0,20 0,-21 0,0 0,0 0,-21 0,43 0,-43 0,21 0,0 0,0 0,-21 0,43 0,-43 0,21 0,0 0,0 0,0 0,-21 0,21 0,1 0,-22 0,21 0,0 0,-21 0,21 0,0 0,-21 0,21 0,22 0,-22 0,21 0,1 0,-22 0,21 0,-21 0,0 0,1 0,-22 0,21 0,-21 0,21 0,-21 0,21 0,0 0,-21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00" units="cm"/>
          <inkml:channel name="Y" type="integer" max="900" units="cm"/>
        </inkml:traceFormat>
        <inkml:channelProperties>
          <inkml:channelProperty channel="X" name="resolution" value="28.36879" units="1/cm"/>
          <inkml:channelProperty channel="Y" name="resolution" value="28.30189" units="1/cm"/>
        </inkml:channelProperties>
      </inkml:inkSource>
      <inkml:timestamp xml:id="ts0" timeString="2020-10-02T17:00:18.74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3132 4805,'0'0,"22"0,-22 0,21 0,0 0,-21 0,21 0,0 0,0 0,22 0,-22 0,21 0,1 0,-1 0,0 0,1 0,-1 0,0 0,22 0,-1 0,-20 0,20 0,-42 0,22 0,20 0,-21 0,1 0,-1 0,0 0,1 0,-1 0,0 0,1 0,-1 0,0 0,1 0,-22 0,21 0,1 0,-22 0,21 0,-21 0,43 0,-43 0,21 0,1 0,-1 0,-21 0,21 0,-20 0,41 0,-42 0,0 0,1 0,20 0,-42 0,42 0,-21 0,1 0,20 0,0 0,1 0,-22 0,21 0,0 0,1 0,-1 0,-21 0,43 0,-43 0,21 0,1 0,-1 0,0 0,-21 0,1 0,41 0,-42 0,-21 0,21 0,1 0,-22 0,21 0,0 0,0 0,-21 0,21 0,-21 0,21 0,1 0,-22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00" units="cm"/>
          <inkml:channel name="Y" type="integer" max="900" units="cm"/>
        </inkml:traceFormat>
        <inkml:channelProperties>
          <inkml:channelProperty channel="X" name="resolution" value="28.36879" units="1/cm"/>
          <inkml:channelProperty channel="Y" name="resolution" value="28.30189" units="1/cm"/>
        </inkml:channelProperties>
      </inkml:inkSource>
      <inkml:timestamp xml:id="ts0" timeString="2020-10-02T17:00:18.74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4212 6054,'0'0,"21"0,-21 0,21 0,0 0,1 0,-22 0,21 0,0 0,0 0,21 0,1 0,-1 0,-21 0,22 0,41 0,-41 0,-1 0,0 0,1 0,-1 0,21 0,-41 0,20 0,-21 0,43 0,-43 0,21 0,0 0,1 0,-1 0,0 0,1 0,-1 0,22 0,-22 0,0 0,-21 0,22 0,20 0,-20 0,-1 0,-21 0,43 0,-22 0,-21 0,0 0,43 0,-22 0,0 0,1 0,20 0,-20 0,41 21,-20 0,-1-21,-20 0,20 0,1 21,-22-21,-42 0,21 21,-21-21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00" units="cm"/>
          <inkml:channel name="Y" type="integer" max="900" units="cm"/>
        </inkml:traceFormat>
        <inkml:channelProperties>
          <inkml:channelProperty channel="X" name="resolution" value="28.36879" units="1/cm"/>
          <inkml:channelProperty channel="Y" name="resolution" value="28.30189" units="1/cm"/>
        </inkml:channelProperties>
      </inkml:inkSource>
      <inkml:timestamp xml:id="ts0" timeString="2020-10-02T17:00:18.747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4170 11599,'21'0,"0"-21,-21 21,21 0,0 0,0 0,1 0,-1 0,21 0,-21 0,0 0,22 0,-1 0,0 0,1 0,-1 0,22 0,20 0,-20 0,-1 0,1 0,-1 0,1 0,-22 0,22 0,-43 0,42 21,-20-21,-22 0,21 0,-21 0,0 0,22 22,-1-22,0 0,-20 0,20 0,21 0,-41 21,-1-21,21 0,-21 0,0 21,22-21,-22 0,0 0,21 0,1 0,-22 0,0 0,43 0,-43 0,0 0,21 0,1 0,-22 0,0 0,21 0,1 21,-22-21,0 0,0 21,0-21,-21 0,21 0,1 0,-22 0,21 0,-21 0,21 0,0 0,0 21,-21-21,21 0,-21 0,22 0,-1 0,-21 0,21 0,-21 0,21 0,-21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20-10-02T17:00:18.74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8378 8837,'0'0,"18"0,-18 0,18 0,-1 0,-17 0,18 0,0 0,-1 0,1 0,0 0,-1 0,36 0,-53 0,18 0,35 0,-18 0,-35 0,35 0,-17 0,0 0,-1 0,18 0,-35 0,36 0,-19 0,1 0,0 0,-1 0,1 0,17 0,-17 0,-1 0,19 0,-36 0,35 0,-35 0,18 0,-1 0,1 0,0 0,-1 0,1 0,17 0,-17 0,-1 0,1 0,0 0,-1 0,19 0,-36 0,35 0,-35 0,18 0,-18 0,17 0,1 0,-1 0,-17 0,18 0,0 0,-1 0,1 0,0 18,-1-18,1 0,0 0,17 0,-35 0,17 0,19 0,-36 0,35 0,-35 0,18 0,17 0,-35 0,35 0,-35 0,18 0,17 0,-35 0,35 0,-35 0,18 0,17 0,-17 0,0 0,17 17,-17-17,-1 0,1 0,-1 0,1 0,0 0,-1 0,19 0,-36 0,17 0,1 0,0 0,-1 0,-17 0,18 0,-1 0,1 0,-18 0,18 0,-1 0,1 0,0 0,-1 0,1 0,0 0,-1 0,1 0,0 0,-1 0,1 0,-1 0,1 0,0 0,-1 0,19 0,-36 0,35 0,-35 0,18 0,-1 0,1 0,-1 0,1 0,0 0,-1 0,1 0,17 0,-17 0,17 0,-17 0,17 0,-17 0,-1 0,36 0,-35 0,17 0,1 0,-1 0,-18 0,19 0,-19 0,19 0,-19 0,19 0,-19 0,36 0,-35 0,-1 0,19 0,-1 0,0 0,0 0,-17 0,35 0,-35 0,-1 0,19 0,17 0,-36 0,1 0,17 0,-17 0,-1 0,1 0,17 0,-35 0,36 0,-19 0,1 0,-18 0,17 0,1 0,0 0,-1 0,-17 0,18 0,-18 0,18 0</inkml:trace>
  <inkml:trace contextRef="#ctx0" brushRef="#br0" timeOffset="1">8396 13088,'0'0,"18"0,-1 0,-17 0,36 0,-19 0,1 0,17 0,-17 0,17 0,-17 0,35 0,-36 0,-17 0,18 0,0 0,-1 0,-17 0,18 0,0 0,-18 0,17 0,1 0,-1 0,1 0,0 0,-1 0,19 0,-19 0,1 0,17 0,-35 0,18 0,17 0,-35 0,35 0,-35 0,18 0,17 0,-17 0,0 0,-1 0,1 0,0 0,-18 0,35 0,-35 0,17 0,-17 0,18 0,-18 0,35 0,-35 0,36 0,-36 0,17 0,-17 0,18 0,-18 0,18 0,-1 0,1 0,-18 0,17 0,1 0,0 0,-18 0,17 0,1 0,0 0,-18 0,35 0,-35 0,18 0,-1 0,1 0,-18 0,17 0,19 0,-19 0,1 0,0 0,-18 0,35 0,-35 0,35 0,-35 0,18 0,0 0,-1 0,-17 0,18 0,-18 0,17 0,-17 0,18 0,0 0,-1 0,1 0,0 0,-1 0,1 0,0 0,-18 0,17 0,1 0,-18 0,17 0,-17 0,18 0,-18 0,18 0,-1 0,1 0,-18 0,18 0,-1 0,-17 0,18 0,-18 0,18 0,-1 0,1 0,-18 0,17 0,1 0,-18 0,18 0,-18 0,17 0,-17 0,18 0,0 0,-18 0,17 0,-17 0,18 0,0 0,-18 0,17 0,-17-18,18 18,-18 0,35 0,-35 0,18 0,-1 0,1 0,-18 0,18 0,-1 0,1 0,-18 0,35 0,-35 0,18 0,0 0,-1 0,-17 0,18 0,-1 0,1 0,0 0,17 0,-17 0,-1 0,19 0,-36 0,35 0,-35 0,17 0,19 0,-19 0,1 0,35 0,-35 0,17 0,-17 0,17 0,0 0,-17 0,17 0,0 0,-35 0,18 0,17 0,-17 0,-1 0,1 0,0 0,-1 0,19 0,-36 0,35 0,-17 0,-1 0,18 0,-17 0,0 0,-1 0,36 0,-35 0,17 0,-17 0,35 0,-36 0,1 0,0 0,-1 0,1 0,17 0,-17 0,17 0,-17 0,35 0,-18 0,0 0,-17 0,0 0,-1 0,1 0,-1 0,1 0,17 0,-17 0,0 0,17 0,-17 0,17 0,-17 0,34 0,-34 0,17 0,-17 0,17 0,-17 0,0 0,-1 0,-17 0,35 0,-35 0,18 0,0 0,-1 0,-17 0,18 0,0 0,-1 0,-17 0,18 0,0 0,-1 0,18 0,-35 0,18 0,-18 0,18 0,-18 0,0 0</inkml:trace>
  <inkml:trace contextRef="#ctx0" brushRef="#br0" timeOffset="2">11853 8908,'0'-18,"-17"18,17 0,0-18,-18 1,0 17,18-18,0 18,-17 0,17-18,0 18,0-17,-18-1,18 18,-17-17,17 17,0-18,0 0,0 18,-18-17,18 17,0-18,0 18,0 0,-18-18,18 1,0 17,-17-18,17 18,0-18,-18 1,18 17,0-18,0 18,0-17,0 17,0-18,0 0,0 18,0-17,0-1,0 0,0 18,0-17,0-1,0 0,0 18,0-17,0-1,0 18,18-18,-1 1,1-1,0 1,-1-1,1 0,-1 1,19 17,-19 0,1-18,0 18,-1 0,1 0,0 0,-1 0,1 0,-18 0,35 0,-35 0,18 0,-1 18,1-18,-18 0,35 17,-35 1,18-18,-18 18,35-18,-35 17,18 1,-18-18,17 17,-17-17,18 36,-18-19,0 1,0 17,0-35,0 36,0-1,0 0,0-17,0-1,0 19,0-19,0 1,0 0,0-1,-18 19,1-36,-1 17,1-17,17 18,-36-1,19-17,-1 18,-17 0,17-18,0 17,1 1,-1-18,18 18,-17-18,-1 17,18 1,0-18</inkml:trace>
  <inkml:trace contextRef="#ctx0" brushRef="#br0" timeOffset="3">12400 13123,'-17'18,"-1"-18,0 0,1 0,17 0,-18 0,0 0,1 0,17 0,-18 0,0 0,1 0,17 0,-36 0,36 0,-17-18,-1 1,1 17,-1-18,0 18,18-35,-35 35,35-18,-18 1,18-1,0 0,0 1,0-1,-17 0,17 1,0-1,0 0,0-17,0 17,0 1,0-36,0 35,17-17,1 0,0-1,-1 1,1 0,0 0,17 17,-18-17,-17 35,18-36,0 36,-1-17,1 17,0-18,35 1,-36 17,19-18,-19 18,36 0,-18 0,1 0,-19 0,19 0,-1 0,-35 0,35 0,-17 18,-1-18,-17 17,18-17,17 18,-17 17,17-35,-17 35,-1-17,1 17,0 1,17-19,-35 18,18-17,-1 17,-17-17,0 0,0 17,0 0,0-17,0-1,0 19,0-19,-17 1,-1 17,0-17,1 17,-1-35,-17 36,0-36,-18 17,0-17,0 18,0-18,0 17,0-17,0 0,0 0,18 0,0 0,-18 0,35 0,0 0,18 0,-17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20-10-02T18:16:12.650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8396 3953,'19'0,"-19"0,19 0,-19 0,38 0,-19 0,-19 0,38 0,-38 0,19 0,19 0,-38 0,18 0,2 0,-20 0,18 0,-18 0,19 0,1 0,-2 0,1 0,1 0,-2 0,1 0,1 0,-2 0,1 0,0 0,19 0,-20 0,2 0,17 0,-37 0,39 0,-21 0,2 0,-2 0,21 0,-39 0,37 0,-37 0,20 0,-2 0,1 0,-19 0,20 0,17 0,-18 0,0 0,18 0,-17 0,-1 0,19-19,-19 19,-1 0,21 0,-21 0,-18 0,38 0,-19 0,0 0,0 0,0 0,0 0,-19 0,19 0,0 0,0 0,-19 0,38 0,-38 0,18 0,2 0,-1 0,-1 0,-18 0,39 0,-21 0,1 0,19 0,-19 0,1 0,-2 0,20 0,-38 0,38 0,-38 0,19 0,19 0,-19 0,0 0,18 0,-17 0,17 0,1 0,1 0,-21 0,1 0,19 0,-19 0,0 0,0 0,0 0,-1 0,2 0,-1 0,19 0,-19 0,-1 0,21 0,-1 0,-20 0,21 0,-2 0,1 0,0 0,-19 0,0 0,19 0,-19 0,-1 0,-18 0,39 0,-21 0,-18 0,39 0,-39 0,18 0,2 0,-2 0,20 0,-19 0,0 0,19-18,-19 18,0 0,19 0,-38 0,19 0,19 0,-20 0,2 0,-1 0,-1 0,21 0,-39 0,18 0,21 0,-21 0,1 0,19 0,-19 0,0 0,0 0,0 0,0 0,37 0,-56 0,20 0,-2 0,1 0,1 0,-2 0,1 0,1 0,-2 0,1 0,19 0,-38 0,39 0,-21 0,-18 0,19 0,-1 0,2 0,-20 0,37 0,-37 0,20 0,-20 0,19 0,-1 0,-18 0,20 0,-20 0,19 0,-19 0,38 0,-38 0,18 0,-18 0,19 0,1 0,-20 0,0 0,0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00" units="cm"/>
          <inkml:channel name="Y" type="integer" max="900" units="cm"/>
        </inkml:traceFormat>
        <inkml:channelProperties>
          <inkml:channelProperty channel="X" name="resolution" value="28.36879" units="1/cm"/>
          <inkml:channelProperty channel="Y" name="resolution" value="28.30189" units="1/cm"/>
        </inkml:channelProperties>
      </inkml:inkSource>
      <inkml:timestamp xml:id="ts0" timeString="2020-10-02T15:57:18.74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18563 15579,'0'0,"21"0,0 0,22 0,-22 0,42 0,-42 0,1 0,41 0,-21 0,22 0,-22 0,22 0,-22 0,-21 0,43 0,-64 0,21 0,0 0,0 0,0 0,-21 0,43 0,-22 0,0 0,21 0,22 0,-22 0,-21 0,22 0,-1 0,22 0,-43 0,21 0,-21 0,0 0,1 0,-22 0,21 0,-21 0,21 0,-21 0,21 0,0 0,0 0,-21 0,43 0,-22 0,0 0,21 0,-20 0,-1 0,21 0,-21 0,-21 0,21 0,1 0,-1 0,0 0,-21 0,21 0,0 0,-21 0,43 0,-22 0,0 0,0 0,0 0,0 0,43 0,-22 0,-21 0,22 0,-1 0,-21 0,0 0,22 0,-22 0,0 0,0 0,0 0,1 0,20 0,-21 0,0 0,22 0,20 0,-42 0,0 0,43 0,-22 0,-21 0,22 0,-22 0,21 0,-21 0,1 0,20 0,0 0,-21 0,22 0,-22-21,-21 21,42 0,-21 0,1 0,41 0,-21 0,1 0,-1 0,0 0,1 0,41 0,-41 0,-1 0,0 0,-20 0,41 0,-63 0,21 0,-21 0,21 0,-21 0,43 0,-22 0,0 0,0 0,0 0,1 0,20 0,-21 0,0 0,22 0,-22 0,0 0,0 0,0 0,0 0,22 0,-22 0,0 0,0 0,0 0,1 0,-22 0,21 0,-21 0,21 0,0 0,-21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20-10-02T18:16:12.65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8396 3810,'0'0,"19"0,0 0,-19 0,19 0,-19 0,38 0,-19 0,0 0,19 0,-1 0,-17 0,-2 0,21 0,-2 0,-17 0,17 0,20 0,-19 0,-19 0,-1 0,39 0,-18 0,-21 0,2 0,17 0,-17 0,-2 0,21 0,-21 0,1 0,19 0,-38 0,19 0,0 0,0 0,-19 0,19 0,-1 0,2 0,-20 0,19 0,19 0,-38 0,19 0,19 0,-19 0,-1 0,2 0,-2 0,1 0,-19 0,38 0,-19 0,0 0,0 0,-19 0,19 0,0 0,0 0,-19 0,19 0,-19 0,18 0,2 0,-20 0,19 0,-19 0,38 0,-38 0,19 0,18 0,-17 0,-2 0,21 0,-21 0,1 0,19 0,-38 0,19 0,0 0,0 0,0 0,-19 0,38 0,-38 0,19 0,-1 0,2 0,-20 0,18 0,1 0,1 0,-2 0,1 0,1 0,-2 0,1 0,1 0,-2 0,1 0,0 0,0 0,0 0,-1 0,2 0,-20 0,19 0,-19 0,18 0,-18 0,20 0,-1 0,-19 0,18 0,-18 0,39 0,-39 0,18 0,2 0,-2 0,1 0,-19 0,20 0,-2 0,-18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20-10-02T18:16:12.65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10601 3847,'0'0,"0"-18,19 18,0 0,-19-19,0 19,19 0,-19 0,19 0,0 0,0 0,-19 0,38 0,-38 0,19 0,18 0,-17 0,-2 0,21 0,-2 0,1 0,0 0,0 0,0 0,-19 0,-1 0,2 0,-20 0,37 0,-37 0,20 0,-20 0,18 0,1 0,1 0,-20 0,18 0,1 0,1 0,-2 0,1 0,1 0,-2 0,19 0,-37 0,20 0,-1 0,-1 0,2 0,-20 0,19 0,-19 0,18 0,2 0,-20 0,19 0,-1 0,2 0,-2 0,-18 0,19 0,1 0,17 0,-37 0,20 0,-2 0,1 0,0 0,-19 0,19 0,0 0,-19 0,19 0,-19 0,19 0,-19 0,19 0,-1 0,2 0,-20 0,19 0,-1 0,-18 0,20 0,-20 0,19 0,-1 0,-18 0,20 0,-20 0,19 0,-19 0,18 0,1 0,-19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20-10-02T18:16:12.65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8343 3792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20-10-02T18:16:12.654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8343 3986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20-10-02T18:16:12.655"/>
    </inkml:context>
    <inkml:brush xml:id="br0">
      <inkml:brushProperty name="width" value="0.08819" units="cm"/>
      <inkml:brushProperty name="height" value="0.35278" units="cm"/>
      <inkml:brushProperty name="color" value="#00B0F0"/>
      <inkml:brushProperty name="tip" value="rectangle"/>
      <inkml:brushProperty name="rasterOp" value="maskPen"/>
    </inkml:brush>
  </inkml:definitions>
  <inkml:trace contextRef="#ctx0" brushRef="#br0">6385 6826,'0'0,"0"0,19 0,1 0,17 0,-18 0,0 0,0 0,19 0,-38 0,19 0,-19 0,18 0,2 0,-20 0,19 0,-1 0,2 0,-1 0,-19 0,38 0,-20 0,1 0,19 0,-38 0,19 0,19 0,-38 0,19 0,1 0,-2 0,1 0,-1 0,2 0,-1 0,19 0,-19 0,-1 0,2 0,-1 19,-1-19,-18 0,20 0,-2 0,1 0,-19 0,20 0,-20 0,18 0,-18 0,19 0,0 0,-19 0,19 0,-19 0,38 0,-38 0,19 0,-19 0,19 0,0 0,0 0,-19 0,37 0,-37 0,20 0,-1 0,-1 0,-18 0,20 0,-20 0,19 0,-19 0,18 0,1 0,-19 0,20 0,-20 0,18 0,1 0,0 0,-19 0,38 0,-38 0,19 0,0 0,0 0,0 0,0 0,-19 0,19 0,-19 0,19 0,-19 0,19 0,-1 0,-18 19,0-19,19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20-10-02T18:16:12.65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9225 6862,'38'0,"-19"0,0 0,-19 0,19 0,0 0,0 0,0 0,0 0,0 0,-19 0,18 0,2 0,-2 0,1 0,-19 0,38 0,-38 0,19 0,-19 0,20 0,-2 0,1 0,-19 0,20 0,-2 0,1 0,0 0,0 0,-19 0,19 0,-1 0,2 0,-20 0,19 0,-1 0,2 0,-20 0,19 0,-1 0,2 0,-1 0,-19 0,18 0,2 0,-20 0,18 0,1 0,1 0,-2 0,-18 0,19 0,1 0,-2 0,1 0,0 0,0 0,-19 0,37 0,-17 0,-1 0,-19 0,18 0,2 0,-1 0,-19 0,18 0,-18 0,39 0,-39 0,18 0,-18 0,20 0,-2 0,1 0,-19 0,38 0,-19 0,-19 0,19 0,0 0,19 0,-38 0,19 0,0 0,0 0,0 0,-19 0,19 0,-1 0,-18 0,20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20-10-02T18:16:12.657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11155 6810,'0'0,"0"0,18 0,1 0,-19 0,19 0,19 0,-19 0,0 0,0 0,0 0,0 0,0 0,-1 0,2 0,-1 0,-19 0,18 0,-18 0,20 0,-20 0,19 0,-1 0,-18 0,19 0,-19 0,20 0,-2 0,1 0,-19 0,19 0,0 0,-19 0,19 0,-19 0,19 0,-19 0,19 0,0 0,-19 0,0-19,0 19,0 0,-19 0,-19 0,19 0,0 0,0 0,0 0,-19 0,19 0,-18 0,37 0,-38 0,38 0,-19 0,-1 0,2 0,18 0,-19 0,-19 0,38 0,-38 0,0 0,19 0,0 0,-18 0,37 0,-20 0,-17 0,17 0,2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20-10-02T18:16:12.658"/>
    </inkml:context>
    <inkml:brush xml:id="br0">
      <inkml:brushProperty name="width" value="0.08819" units="cm"/>
      <inkml:brushProperty name="height" value="0.35278" units="cm"/>
      <inkml:brushProperty name="color" value="#00B0F0"/>
      <inkml:brushProperty name="tip" value="rectangle"/>
      <inkml:brushProperty name="rasterOp" value="maskPen"/>
    </inkml:brush>
  </inkml:definitions>
  <inkml:trace contextRef="#ctx0" brushRef="#br0">11077 6847,'0'0,"0"0,19-19,1 19,-20 0,18 0,-18 0,38 0,-38 0,19 0,-19 0,19 0,-19 0,19 0,0 0,-19-18,19 18,-19 0,18 0,2 0,-1 0,-19 0,18-19,2 19,-2 0,-18 0,39 0,-39 0,18 0,-18 0,19 0,1 0,-20 0,18 0,-18 0,19 0,-19 0,20 0,-2 0,1 0,-19 0,18 0,2 0,-20 0,19 0,-19 0,18 0,-18 0,20 0,-1 0,-19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20-10-02T18:16:12.659"/>
    </inkml:context>
    <inkml:brush xml:id="br0">
      <inkml:brushProperty name="width" value="0.08819" units="cm"/>
      <inkml:brushProperty name="height" value="0.35278" units="cm"/>
      <inkml:brushProperty name="color" value="#00B0F0"/>
      <inkml:brushProperty name="tip" value="rectangle"/>
      <inkml:brushProperty name="rasterOp" value="maskPen"/>
    </inkml:brush>
  </inkml:definitions>
  <inkml:trace contextRef="#ctx0" brushRef="#br0">11077 6809,'0'0,"0"0,19 0,-19 0,20 0,-20 0,18 0,-18 0,19 0,0 0,0 0,-19 0,0 18,19-18,0 0,-19 0,19 0,-19 0,19 0,-1 0,-18 0,20 0,-20 0,19 0,-19 0,18 0,2 0,-2 0,-18 0,19 0,1 0,-20 0,0 0,18 0,-18 0,19 0,1 0,-20 0,18 0,-18 0,19 0,-19 0,20 0,-2 0,-18 19,19-19,-19 0,18 0,-18 0,20 0,-1 0,-19 19,18-19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20-10-02T18:16:12.660"/>
    </inkml:context>
    <inkml:brush xml:id="br0">
      <inkml:brushProperty name="width" value="0.08819" units="cm"/>
      <inkml:brushProperty name="height" value="0.35278" units="cm"/>
      <inkml:brushProperty name="color" value="#00B0F0"/>
      <inkml:brushProperty name="tip" value="rectangle"/>
      <inkml:brushProperty name="rasterOp" value="maskPen"/>
    </inkml:brush>
  </inkml:definitions>
  <inkml:trace contextRef="#ctx0" brushRef="#br0">11077 6862,'0'0,"19"0,19 0,-38 0,19 0,-19 0,38 0,-38 0,19 0,-19 0,19 0,-19 0,19 0,0 0,-19 0,18 0,-18 0,20 0,-1 0,-19 0,18 0,-18 0,20 0,-20 0,18 0,1 0,-19 0,20 0,-20 0,18 0,1 0,-19 0,20 0,-20 0,18 0,-18 0,19 0,-19 0,20 0,-20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20-10-02T15:57:18.74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8590 7885,'0'0,"0"0,0 0,35 0,-17 0,17 0,-17 0,35 0,0 0,0 0,-18 0,18 0,0 0,0 0,0 0,0 0,0 0,-1 0,1 0,-17 17,-1-17,-17 0,17 0,0 0,0 0,1 0,-1 0,18 0,-18 0,0 0,1 0,17 0,-18 0,18 0,0 0,0 0,-18 0,-17 0,34 0,-16 0,-1 0,0 0,1 0,-1 0,18 0,-18 0,0 0,1 0,17 0,-18 0,0 0,36 0,-36 0,18 18,-18-18,-17 0,17 0,0 18,1-18,-1 0,18 0,-18 0,0 0,1 0,17 0,-1 0,-16 0,17 0,0 0,-1 0,-16 0,-1 0,0 0,1 0,16 0,1 0,-17 0,-1 0,-17 0,35 0,-1 0,1 0,-17 0,-1 0,-17 0,34 0,-16 0,17 0,-18 0,0 0,-17 0,35 0,-18 0,-17 0,17 0,0 0,-17 0,0 0,17 0,0 0,-17 0,17 0,0 0,-17 0,0 0,34 0,1 0,0 0,0 0,0 0,0 0,0 0,0 0,-18 0,18 0,0 0,0 0,0 0,0 0,17 0,-17 0,0 0,0 0,0 0,-18 0,18 0,-18 0,18 0,0 0,0 0,0 0,0 0,0 0,-18 0,18 0,-35 0,35 0,0 0,17 0,-17 0,0 0,0 0,-18 0,0 0,1 0,-1 0,0 0,1 0,-19 0,18 0,-35 0,18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20-10-02T18:16:12.66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6332 7567,'0'0,"19"0,-19 0,20 0,-20 0,18 0,1 0,-19 0,20 0,-20 0,18 0,1 0,-19 0,19 0,-19 0,19 0,-19 0,19 0,-1 0,-18 0,20 0,-20 0,19 0,-1 0,-18 0,20 0,-1 0,-19 0,18 0,2 0,-20 0,19 0,-19 0,18 0,2 0,-20 0,18 0,-18 0,19 0,1 0,-2 0,-18 0,19 0,-19 0,20 0,-2 0,-18 0,19 0,0 0,0 0,0 0,-19 0,18 0,2 0,-20 0,19 0,-19 0,18 0,2 0,-1 0,-19 0,38 0,-38 0,19 0,-1 0,2 0,-2 0,-18 0,38 0,-19 0,0 0,-19 0,19 0,0 0,-19 0,38 0,-38 0,38 0,-38 0,19 0,0 0,0 0,-1 0,-18 0,20 0,-1 0,-1 0,-18 0,39 0,-39 0,18 0,21 0,-39 0,37 0,-18 0,-19 0,19 0,0 0,0 0,0 0,0 0,0 0,0 0,0 0,-19 0,18 0,2 0,-20 0,18 0,-18 0,19 0,1 0,-2 0,1 0,-19 0,20 0,-2 0,1 0,-19 0,38 0,-38 0,19 0,-19 0,20 0,-2 0,-18 0,19 0,-19 0,18 0,2 0,17 0,-37 0,20 0,-1 0,-1 0,2 0,-1 0,-1 0,2 0,-20 0,18 0,1 0,19 0,-38 0,19 0,-19 0,20 0,-20 0,18 0,1 0,-19 0,19 0,0 0,0 0,-1 0,2 0,-1 0,-1 0,2 0,-1 0,-1 0,2 0,-1 0,-1 0,2 0,-1 0,-1 0,1 0,0 0,0 0,0 0,0 0,0 0,-19 0,19 0,0 0,19 0,-19 0,0 0,-1 0,2 0,-1 0,-1 0,-18 0,19 0,1 0,-20 0,18 0,-18 0,19 0,1 0,-20 0,18 0,1 0,-19 0,19 0,0 0,0 0,-19 0,19 0,0 0,0 0,-19 0,38 0,-19 0,-1 0,-18 0,20 0,-1 0,-1 0,2 0,-2 0,1 0,-19 0,20 0,-2 0,1 0,1 0,-2 0,-18 0,19 0,1 0,-20 0,37 0,-37 0,18 0,-18 0,20 0,-1 0,-19 0,18 0,-18 0,20 0,-1 0,-19 0,18 0,2 0,-1 0,-1 0,2 0,-2 0,-18 0,19 0,1 0,-2 0,-18 0,19 0,-19 0,20 0,-2 0,-18 0,19 0,-19 0,20 0,-20 0,18 0,1 0,-19 0,19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20-10-02T18:16:12.66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10195 7585,'19'0,"-19"0,20 0,-2 0,-18 0,19 0,19 0,0 0,0 0,19 0,0 0,-1 0,1 0,0 0,0 0,-20 0,2 0,-21 0,21 0,-21 0,2 0,17 0,-17 0,-2 0,21 0,-21 0,1 0,19 0,0 0,0 0,0 0,-1 0,2 0,-1 0,-1 0,2 0,-21 0,20 0,-19 0,19 0,0 0,-19 0,0 0,0 0,37 0,-37 0,19 0,-19 0,19 0,-19 0,19 18,1-18,-21 0,20 0,0 0,0 0,-1 0,2 0,-21 0,20 0,1 0,-21 0,21 0,-2 0,1 0,-19 0,-1 0,21 0,-21 0,2 0,-1 0,-19 0,38 0,-38 0,19 0,19 0,-38 0,37 0,-37 0,20 0,36 0,-37 0,0 19,38-19,-38 0,0 0,0 0,-1 0,2 0,-1 0,-19 0,18 0,2 0,-20 0,19 0,-1 0,1 0,19 0,0 0,-19 0,0 0,38 0,-38 0,19 0,0 0,-1 0,1 0,1 0,-21 0,21 0,-2 0,-37 0,38 0,-19 0,-19 0,19 0,0 0,0 0,-1 0,2 0,37 0,-38 0,-1 0,20 0,-19 0,19 0,1 0,-2 0,1 0,-19 0,19 0,-1 0,2 0,-21 0,2 0,17 0,-17 0,-1 0,-1 0,-18 0,20 0,-2 0,1 0,-19 0,20 0,-2 0,1 0,0 0,0 0,0 0,0 0,19 0,-38 0,18 0,21 0,-21 0,2 0,17 0,-37 0,39 0,-21 0,-18 0,19 0,1 0,17 0,-37 0,19 0,0 0,0 0,0 0,-19 0,19 0,0 0,0 0,-19 0,38 0,-38 0,19 0,-19 0,37 0,-37 0,19 0,1 0,-2 0,1 0,-19 0,0 0,0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20-10-02T18:16:12.66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11886 10970,'0'0,"18"0,2 0,-20 0,18 0,1 0,0 0,0 0,-19 0,38 0,-19 0,0 0,38 0,-19 0,-19 0,19 0,-1 0,2 0,-21 0,1 0,1 0,-20 0,37 0,-37 0,38 0,-19 0,0-19,19 19,-19 0,0 0,18 0,-17 0,-2 0,1 0,1 0,-2 0,1 0,1 0,-2 0,1 0,1 0,17 0,1 0,-19 0,-1 0,2 0,-20 0,37 0,-37 0,20 0,-1 0,-1 0,-18 0,20 0,-20 0,37 0,-37 0,20 0,-2 0,1 0,1 0,-2 0,1 0,1 0,17 0,-17 0,17 0,-19 0,21 0,-1 0,-1 0,-17 0,-1 0,19 0,-19 0,-1 0,20 0,-38 0,38 0,-38 0,19 0,19 0,-38 0,19 0,0 0,0 0,19 0,-38 0,18 0,21 0,-39 0,38 0,-19 0,-1 0,1 0,38 0,-38 0,0 0,19 0,-19 0,0 0,19 0,-38 0,38 0,-19 0,0 0,-1 0,20 0,-19 0,1 0,-2 0,21 0,-21 0,1 0,1 0,-2 0,20 0,0 0,-20 0,21 0,-21 0,39 0,-19 0,-19 0,19 0,1 0,-2 0,-17 0,17 0,20 0,-19 19,-19-19,-1 0,39 0,-37 0,-1 0,-1 0,20 0,-38 0,38 0,-38 0,19 0,0 0,0 0,19 0,-38 0,19 0,19 0,-38 0,38 0,-38 0,19 0,19 0,-38 0,19 0,-1 0,1 0,1 0,-2 0,1 0,1 0,-2 0,-18 0,19 0,0 0,0 0,-19 0,19 0,-19 0,19 0,-19 0,19 0,0 0,0 0,-19 0,38 0,-38 0,18 0,20 0,-38 0,39 0,-39 0,18 0,1 0,1 0,-2 0,-18 0,19 0,1 0,-2 0,1 0,0 0,0 0,-19 0,19 0,-1 0,2 0,-20 0,37 0,-37 0,20 0,17 0,-17 0,-1 0,19 19,-20-19,21 0,-2 0,-17 0,-2 0,1 0,0 0,0 0,0 0,-1 0,2 0,-1 0,-1 0,2 0,-1 0,-1 0,2 0,-1 0,-1 0,2 0,-2 0,20 0,-19 0,0 0,0 0,0 0,0 0,19 0,-19 0,0 0,19 0,-20 0,2 0,-1 0,-19 0,37 0,-37 0,20 0,-2 0,1 0,1 0,-20 0,37 0,-37 0,38 0,-19 0,-19 0,19 0,0 0,0 0,0 0,0 0,0 0,-19 0,18 0,2 0,-20 0,18 0,1 0,1 0,-20 0,18 0,1 0,1 0,-2 0,-18 0,19 0,1 0,-2 0,-18 0,19 0,1 0,-20 0,18 0,1 0,-1 0,2 0,-20 0,37 0,-37 0,20 0,17 0,-17 0,-1 0,-1 0,-18 0,38 0,-19 0,1 0,-2 0,1 0,1 0,17 0,-17 0,17 0,1 0,-38 0,19 0,19 0,-19 0,-1 0,21 0,-21 0,21 0,-21 0,20 0,-19 0,19 0,0 0,-19 0,19 0,-19 0,18 0,-17 0,-1 0,19 0,-1 0,2 0,-21 0,1 0,19 0,-19 0,0 0,0 0,0 0,19 0,-19 0,0 0,0 0,18 0,-17 0,-2 0,21 0,-21 0,21 0,-2 0,-17 0,17 0,1 0,-1 0,-17 0,17 0,2 0,-1 0,-20 0,21 0,-2 0,-17 0,17 0,-17 0,-2 0,20 0,-19 0,0 0,38 0,-39 0,21 0,-21 0,39 0,-19 0,-19 0,19 0,0 0,0 0,0 0,-19 0,19 0,-1 0,-17 0,-1 0,38 0,-39 0,1 0,19 0,0 0,-19 0,0 0,0 0,0 0,0 0,0 0,0 0,0 0,-1 0,2 0,17 0,-17 0,-2 0,21 0,-21 0,21 0,-21 0,1 0,0 0,19 0,-20 0,2 0,17 0,2 0,-21 0,21 0,17 0,-37 0,1 0,-2 0,21 0,-21 0,1 0,19 0,-38 0,37 0,-37 0,20 0,-1 0,-19 0,38 0,-38 0,19 0,-19 0,38 0,-38 0,19 0,-19 0,18 0,2 0,-2 0,-18 0,19 0,1 0,-20 0,18 0</inkml:trace>
  <inkml:trace contextRef="#ctx0" brushRef="#br0" timeOffset="1">6332 7814,'0'0,"0"0,19 0,1 0,-20 0,18 0,21 0,-21 0,1 0,-1 0,2 0,17 0,-17 0,-1 0,-1 0,21 0,-21 0,2 0,-1 0,-1 0,20 0,-19 0,1 0,-2 0,21 0,-21 0,1 0,38 0,-19 0,-19 0,19 0,-1 0,20 0,-19 0,0 0,0 0,0 0,19 0,-19 0,-19 0,0 0,38 0,-20 0,-17 0,17 0,1 0,-19 0,19 0,0 0,0 0,0 0,-1 0,-17 0,17 0,20 0,-37 0,-2 0,21 0,-2 0,1 0,-19 0,19 0,19 0,-20 0,-17 0,-1 0,37 0,-17 0,-21 0,21 0,-2 0,1 0,-1 0,-17 0,17 0,-17 0,-1 0,19 0,-19 0,-1 0,2 0,-1 0,18 0,-18 0,19 0,19 0,-38 0,19 0,0 0,19 0,-39 0,21 0,-21 0,39 0,-19 0,-19 0,38 0,-19 0,18 0,1 0,20 0,-20 0,0 0,18 0,-18 0,0 0,0 0,0 0,0 0,0 0,-1 0,0 0,-17 0,18 0,-19 0,-19 0,19 0,-1 0,-18 0,19 0,0 0,0 0,0 0,-20 0,2 0,17 0,2 0,-21 0,21 0,18 0,-39 0,20 0,0 0,19 0,-19 0,-1 0,1 0,-19 0,38 0,-37 0,17 0,-17 0,36 0,-37 0,18 0,-17 0,37 0,-20 0,2 0,-21 0,20 0,19 0,-18 0,-21 0,20 0,0 19,19-19,-19 0,-1 0,2 0,17 0,-18 0,0 0,0 0,0 0,19 0,-19 0,19 0,0 0,0 0,-20 0,1 0,0 0,19 0,-1 0,-18 0,1 0,18 0,0 0,-20 0,20 0,0 0,18 0,-18 0,-19 0,19 0,-18 0,-21 0,39 0,-20 0,2 0,-1 0,-1 0,2 0,-1 0,-19 0,19 0,-1 0,1 0,-19 0,19 0,0 0,-19 0,18 0,-17 0,37 0,-38 0,18 0,1 0,0 0,0 0,19 0,-19 0,0 0,18 0,1 0,0 0,-19 0,19 0,-19 0,0 0,0 0,-1 0,2 0,-1 0,-1 0,1 0,1-19,-2 19,1 0,0 0,0 0,-20 0,21 0,-1 0,-1 0,2 0,-21 0,20 0,0 0,-19 0,0 0,19 0,-38 0,19 0,0 0,0 0,-19 0,19 0,-19 0,18 0,2 0,-20 0,19 0,-19 0,18 0,-18 0</inkml:trace>
  <inkml:trace contextRef="#ctx0" brushRef="#br0" timeOffset="2">9743 9550,'0'0,"20"0,-1 0,-19 0,18 0,21 0,-21 0,2 0,17 0,-17 0,-2 0,21 0,-39 0,18 0,21 0,-21 0,1 0,19 0,-19 0,-1 0,21 0,-21 0,2 0,-1 0,19 0,-38 0,37 0,-17 0,-2 0,1 0,19 0,-19 0,0 0,38 0,-38 0,18 0,2 0,-1 0,-1 0,2 0,-21 0,21 0,-2 0,-18 0,0 0,38 0,-38-18,0 18,19 0,0 0,-1 0,20 0,0 0,0 0,0 0,0 0,0 0,0 0,-1 0,1 0,0 0,0 0,0 0,-20 0,-17 0,37 0,-38 0,19 0,-20 0,39 0,-19 0,0 0,0 0,0 0,0 0,19 0,-20 0,1 0,1 0,-2-19,20 19,-19 0,0 0,-19 0,18 0,20 0,-19 0,1 0,-21 0,39 0,-18 0,16 0,-16 0,18 0,0 0,-1 0,1 0,0 0,0 0,0 0,0 0,0 0,0 0,0 0,-20 0,1 0,0 0,0 0,0 0,-1 0,-17 0,17 0,2 0,-2 0,1 0,19 0,19-18,-19 18,0 0,-1 0,1 0,0 0,0 0,0 0,0 0,0 0,0 0,0 0,0 0,0 0,-1 0,0 0,1 0,-18 0,18 0,-1 0,-18 0,0 0,19 0,0 0,-19-19,-1 19,20 0,0 0,0 0,-19 0,19 0,-19 0,0 0,-1 0,-17 0,37 0,-20-19,-17 19,17 0,1 0,0 0,0 0,0 0,-1 0,2 0,-21 0,21 0,-1 0,19 0,-39 0,21 0,-2 0,20 0,-39 0,39 0,-18 0,-1 0,-1 0,1 0,0 0,-19 0,19 0,0 0,-19 0,0 0,-19 0,19 0,-19 0,38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20-10-02T18:23:52.59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2170 4392,'0'0,"0"0,0 0,0 0,17 0,-17-18,18 18,-18 0,17 0,-17 0,18 0,0 0,-18 0,17 0,-17 0,36 0,-19 0,-17 0,36 0,-36 0,35 0,-35 0,18 0,-1 0,-17 0,18 0,-1 0,1 0,-18 0,35 0,-35 0,18 0,-18 0,35 0,-35 0,36 0,-36 0,17 0,18 0,-17 0,0 0,17 0,-17 0,-1 0,1 0,-18 0,18 0,-1 0,-17 0,18-17,-18 17,18 0,-18 0,17 0,1 0,-18 0,17 0,-17 0,18 0,0 0,-1 0,1 0,0 0,-1 0,1 0,0 0,-1 0,1 0,-18 0,17 0,-17 0,18 0,-18 0,35 0,-17 0,0 0,-1 0,1 0,0 0,-1 0,1 0,-1 0,1 0,0 0,-1 0,1 0,17 0,-35 0,18 0,17 0,-17 0,0 0,17 0,-18 0,1 0,17 0,-17 0,0 0,17 0,0 0,-17 0,-1 0,19 0,-19 0,1 0,0 0,-1 0,1 0,0 0,-1 0,1 0,-18 0,35 0,-17 0,-1 0,1 0,17 0,-17 0,0 0,17 0,-35 0,35 0,-17 0,-18 0,35 0,-35 0,35 0,-35 0,18 0,17 0,-35 0,18 0,17 0,-35 0,35 0,-17 0,0 0,17 0,0 0,-17 0,0 0,17 0,-18 0,1 0,17 0,-35 0,18 0,0 0,-1 0,19 0,-36 0,17 0,19 0,-19 0,1 0,17 0,-17 0,-18 0,35 0,-35 0,35 0,-17 0,-18 0,35 0,-35 0,18 0,-1 0,1 0,0 0,-18 0,17 0,1 0,0 0,-1 0,1 0,0 0,-1 0,-17 0,18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20-10-02T18:23:52.597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5627 5080,'0'0,"0"0,35 0,0 0,1 0,17 0,-18 0,18 0,0 0,0 0,17 0,-17 0,0 0,-18 0,18 0,-18 0,-17 0,35 0,-35 0,17 0,0 0,0 0,1 0,-1 0,0 0,-17 0,35 0,-18 0,-17 0,17 0,0 0,-17 0,0 0,17 0,-17 0,-1 0,18 0,1 0,-1 0,0 0,-17 0,17 0,-17 0,-1 0,19 0,-1 0,0 0,-17 0,17 0,18 0,-18 0,-17 0,17 0,18 0,-17 0,-1 0,18 0,-18 0,0 0,1 0,-1 0,0 0,0 0,1 0,-1 0,18 0,-35 0,-1 0,36 0,-35 0,-1 0,19 0,-19 0,1 0,0 0,17 0,0 0,-17 0,17 0,0 0,-17 0,17 0,0 0,1 0,-1 0,-17 0,17 0,0 0,-17 0,0 0,-1 0,1 0,-1 0,1 0,0 0,17 0,-35 0,18 0,17 0,-35 0,18 0,-1 0,1 0,-1 0,1 0,-18 0,18 0,-18 0,17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20-10-02T18:23:52.59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9331 5045,'0'0,"35"0,1 0,16 0,-16 0,-19 0,36 0,-17 0,-1 0,0 0,0 0,-17 0,17 0,-17 0,0 0,17 0,-17 0,-18 0,35 0,-35 0,17 0,-17 0,18 0,0 0,-18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20-10-02T18:23:52.59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5574 5574,'18'-18,"-18"18,17 0,18 0,1 0,-19 0,19 0,17 0,17 0,-17 0,0 0,0 0,0 0,0 0,0 0,0 0,-1 0,19 18,-18-18,17 0,-17 0,-17 0,17 0,0 0,-18 0,0 0,18 0,0 0,0 0,0 0,-18 0,0 0,18 0,-35 0,35 0,-18 0,0 0,-17 0,0 0,17 0,-17 0,17 0,-18 0,1 0,0 0,-1 0,1 0,0 0,-1 0,19 0,-19 0,1 0,-1 0,1 0,0 0,17 0,-17 0,-1 0,19 0,-19 0,1 0,-1 0,1 0,0 0,-1 0,-17 0,18 0,0 0,-1 0,-17 0,18 0,0 0,-18 0,17 0,-17 0,18 0,0 0,-1 0,1 0,-1 0,-17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20-10-02T18:23:52.600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8343 5574,'18'0,"-1"-18,1 18,-18 0,35 0,-17 0,0 0,-1 0,1 0,0 0,17 0,-35 0,18 0,-1 0,1 0,17 0,-35 0,18 0,-1 0,1 0,17 0,-35 0,18 0,0 0,-1 0,1 0,-1 0,1 0,0 0,-1 0,1 0,0 0,-1 0,1 0,0 0,-18 0,17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20-10-02T18:23:52.60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8449 9031,'0'0,"0"-18,0 1,18 17,-18 0,17 0,-17-18,18 18,0 0,-1 0,-17 0,36 0,-19 0,1 0,-18 0,17 0,-17 0,18 0,-18 0,18 0,-1 0,1 0,0 0,-1 0,1 0,17 0,-17 0,17 0,-35 0,18 0,-1 0,1 0,-18 0,18 0,-18 0,17 0,1 0,-18 0,0 0,0 0,-18-17,18 17,-17 0,-1 0,0 0,1 0,-1 0,0 0,-17 0,0 0,0 0,17 0,-35 0,35 0,-17 0,18 0,17 0,-18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20-10-02T18:23:52.60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6897 6738,'0'0,"0"0,35 0,18 0,0 0,17 0,19 0,17 0,-18 0,35 0,-17 0,-35 0,-1 0,18 0,-35 0,-17 0,-1 0,-18 0,19 0,-19 0,1 0,17 0,1 0,-1 0,18 0,0 0,0 0,-18 0,18 0,0 0,17 0,-34 0,-19 0,18 0,-17 0,17 0,-17 0,0 0,-1 0,1 0,17 0,-17 0,-18 0,35 0,0 0,-17 0,0 0,35 0,-18 0,-18 0,19 0,-1 0,0 0,1 0,-19 0,19 0,-1 0,0 0,0 0,1 0,-1 0,18 0,-18 0,0 0,1 0,-1 0,18 0,-36 0,19 0,-1 0,0 0,1 0,-1 0,-17 0,17 0,-18 0,1 0,0 0,-1 0,1 0,17 0,-35 0,18 0,17 0,-17 0,-1 0,19 0,-19 0,1 0,-18 0,18 0,-1 0,1 0,-18 0,18 0,-18 0,35 0,-35 0,17 0,-17 0,36 0,-19 0,-17 0,36 0,-19 0,1 0,0 0,-1 0,1 0,17 0,-17 0,-1 0,1 0,0 0,-18 0,17 0,-17 0,18 0,-18 0,18 0,-1 0,-17 0,18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20-10-02T15:57:18.744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16545 9543,'0'0,"0"-18,0 18,18 0,-18 0,18 0,-18 0,17 0,1 0,-1 0,19 0,-1 0,0 0,18 0,0 0,0 0,0 0,18-18,-19 18,1 0,0 0,0 0,0 0,0 0,0 0,0 0,0 0,0 0,0 0,0 0,-1 0,19 0,0 0,-19 0,1 0,0 0,0 0,0 0,0 0,0 0,0 0,-18 0,18 0,-18 0,36 0,-53-17,34 17,-16 0,-1 0,18 0,-18 0,18 0,-18 0,18 0,0 0,0 0,0 0,0 0,0 0,0 0,-18 0,0 0,18 0,0 0,0 0,0 0,0 0,0 0,0 0,17 0,1 0,17 0,-17 0,17 0,-18 0,1 17,35-17,-36 0,36 0,-18 0,-17 0,-18 0,35 0,-35 0,0 0,0 0,0 0,0 0,-18 0,0 0,0 0,18 0,-35 0,17 0,1 0,-1 0,0 0,0 0,-17 0,35 0,0 0,-18 0,0 0,1 0,-1 0,18 0,0 0,17 0,-17 0,0 0,-17 0,-1 0,0 0,0 0,18 0,-35 0,0 0,17 0,-35 0,17 0,19 0,-19 0,1 0,0 0,-18 0,17 0,1 0,-18 0,18 0,-1 0,-17 0,18 0,-1 0,1 0,-18 0,18 0,-1 0,-17 0,18 0,-18 0,18 0,-1 0,-17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20-10-02T18:23:52.60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11130 6703,'0'0,"18"0,17 0,0 0,1 0,17 0,-1 0,1 0,0 0,0 0,0 0,18 0,-54 0,1 0,0 0,-1 0,-17 0,-17-18,-19 18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20-10-02T18:23:52.604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6773 7303,'36'0,"-19"0,19 0,16 0,-16 0,17 0,17 0,1 0,-1 0,1 0,-18 0,17 0,-17 0,0 0,0 0,0-18,-35 18,17 0,-17 0,17 0,0 0,0 0,-17 0,17 0,1 0,-1-18,0 18,0 0,1 0,-1 0,18 0,-18 0,18 0,0-17,-18 17,18 0,-18 0,18 0,-17 0,17 0,0 0,17 0,-17 0,0 0,0 0,-18 0,0 0,1 0,-1 0,0 0,-17 0,17 0,0 0,1 0,-1 0,0 0,-17 0,35 0,-36 0,1 0,17 0,1 0,-19 0,1 0,0 0,-1 0,18 0,-17 0,0 0,-1 0,1 0,0 0,-1 0,-17 0,36 0,-36 0,17 0,1 0,-1 0,-17 0,18 0,-18 0,18 0,-1 0,-17 0,18 0,-18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20-10-02T18:23:52.60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10089 7250,'0'0,"18"0,35 0,-35 0,-1 0,19 0,-1 0,-18 0,1 0,0 0,-1 0,1 0,0 17,-1-17,19 0,-19 0,1 0,0 0,34 0,-52 0,18 0,17 0,-17 0,0 0,17 0,-35 0,18 0,-1 0,1 0,-18 0,0 0,0 0,0 0,-35 0,17 0,0 0,-35 0,36 0,-36 0,18 0,-1 0,1 0,0 0,17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20-10-02T18:23:52.60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8837 7920,'0'0,"18"0,17 0,0 0,18 0,18 0,35 0,-18 0,18 0,-1 0,-16 0,16 0,-34 0,0 0,-1 0,-17 0,0 0,18 0,-19 0,1 0,0 0,0 0,0 0,0 0,0 0,0 0,-18 0,0 0,18 0,-35 0,17 0,1 0,-1 0,0 0,-17 0,17 0,0 0,-17 0,0-18,17 18,-35 0,17 0,1 0,0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20-10-02T18:23:52.607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11359 7902,'0'-17,"18"17,0 0,-18 0,35 0,-17 0,-1 0,19 0,-19 0,18 0,1 0,-1 0,-17 0,17 0,0-18,-17 18,17 0,-17 0,-18 0,35 0,-35 0,0-18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20-10-02T18:23:52.60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8908 7832,'0'0,"17"0,19 0,-19-18,18 18,1 0,17 0,-36 0,1 0,17 0,18 0,-35 0,17 0,0 0,-17 0,0 0,17 0,0 0,0 0,-17 0,17 0,1 0,17 0,-36 0,18 0,1 0,-19 0,19 0,-19 0,1 0,0 0,-1 0,1 0,0 0,-1 0,1 0,-1 0,19 0,-19 0,1 0,0 0,-1 0,1 0,-18 0,18 0,-1 0,1 0,-18 0,17 0,1 0,0 0,-1 0,1 0,0 0,17 0,-35 0,18 0,-1 0,1 0,-18 0,17 0,1 0,0 0,-18 0,17 0,1 0,0 0,-1 0,-17 0,18 0,0 0,-18 0,17 0,-17 0,36 0,-36 0,17 0,1 0,-1 0,-17 0,18 0,-18 0,18 0,-18 0,17 0,1 0,-18 0,18 0,-18 0,17 0,1 0,-18 0,18 0,-18 0,17 0,-17 0,18 0,-1 0,-17 0,18 0,0 0,-1 0,1 0,-18 0,18 0,-1 0,-17 0,18 0,-18 0,18 0,-1 0,-17 0,18 0,-18 0,-18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20-10-02T18:23:52.60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11430 7814,'0'0,"0"0,35 0,-35 0,18 0,0 0,-1 0,-17 0,18 0,-18 0,35 0,-17 0,-1 0,-17 0,18 0,-18 0,18 0,-18 0,17 0,1 0,-18 0,18 0,-18 0,17 0,1 0,-18 0,0 0,18 0,-18 0,17 0,1 0,-1 0,-17 0,18 0,-18 0,18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20-10-02T18:23:52.610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8378 12365,'18'0,"0"0,-18 0,17 0,19 0,-36 0,35 0,-17 0,-1 0,1 0,17 0,-17 0,-1 0,19 0,-19 0,19 0,-1 0,-17 0,17 0,-18 0,1 0,17 0,-35 0,18 0,0 0,-18 0,17 0,-17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20-10-02T18:23:52.61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8784 10107,'0'0,"0"0,35 0,-17-18,35 18,0 0,17 0,36 0,0 0,-18 0,-17 0,52 0,-17 0,-18 0,1 0,-1 0,-18 0,19 0,-1 0,-18 0,18 0,-35 0,0 0,0 0,0 0,0 0,0 0,0 0,-18 0,0 0,1 0,-19 0,1 0,0 0,-18 0,17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20-10-02T18:23:52.61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11183 10107,'0'0,"18"0,-18 0,17 0,-17-18,36 18,-19 0,1 0,-18 0,18 0,-1 0,-17 0,18 0,-1 0,1 0,-18 0,18 0,-1 0,-17 0,18 0,-18 0,18 0,-1 0,-17 0,18 0,-18 0,18 0,-18 0,17 0,1 0,-18 0,17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ea typeface="굴림" charset="-127"/>
              </a:defRPr>
            </a:lvl1pPr>
          </a:lstStyle>
          <a:p>
            <a:pPr>
              <a:defRPr/>
            </a:pPr>
            <a:endParaRPr lang="de-DE" altLang="ko-KR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굴림" charset="-127"/>
              </a:defRPr>
            </a:lvl1pPr>
          </a:lstStyle>
          <a:p>
            <a:pPr>
              <a:defRPr/>
            </a:pPr>
            <a:endParaRPr lang="de-DE" altLang="ko-KR"/>
          </a:p>
        </p:txBody>
      </p:sp>
      <p:sp>
        <p:nvSpPr>
          <p:cNvPr id="9626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/>
              <a:t>Textmasterformate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ea typeface="굴림" charset="-127"/>
              </a:defRPr>
            </a:lvl1pPr>
          </a:lstStyle>
          <a:p>
            <a:pPr>
              <a:defRPr/>
            </a:pPr>
            <a:endParaRPr lang="de-DE" altLang="ko-KR"/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ea typeface="굴림" charset="-127"/>
              </a:defRPr>
            </a:lvl1pPr>
          </a:lstStyle>
          <a:p>
            <a:pPr>
              <a:defRPr/>
            </a:pPr>
            <a:fld id="{81967304-A513-47CF-AA1B-1F2A36BB6376}" type="slidenum">
              <a:rPr lang="de-DE" altLang="ko-KR"/>
              <a:pPr>
                <a:defRPr/>
              </a:pPr>
              <a:t>‹#›</a:t>
            </a:fld>
            <a:endParaRPr lang="de-DE" altLang="ko-KR"/>
          </a:p>
        </p:txBody>
      </p:sp>
    </p:spTree>
    <p:extLst>
      <p:ext uri="{BB962C8B-B14F-4D97-AF65-F5344CB8AC3E}">
        <p14:creationId xmlns:p14="http://schemas.microsoft.com/office/powerpoint/2010/main" val="306953619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7283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ko-KR" altLang="en-US" b="1"/>
              <a:t>제목</a:t>
            </a:r>
          </a:p>
          <a:p>
            <a:pPr eaLnBrk="1" hangingPunct="1"/>
            <a:endParaRPr lang="ko-KR" altLang="en-US"/>
          </a:p>
        </p:txBody>
      </p:sp>
      <p:sp>
        <p:nvSpPr>
          <p:cNvPr id="97284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EA9CD229-E015-41A6-82DB-0BA46A5E16F3}" type="slidenum">
              <a:rPr lang="de-DE" altLang="ko-KR" smtClean="0"/>
              <a:pPr/>
              <a:t>1</a:t>
            </a:fld>
            <a:endParaRPr lang="de-DE" altLang="ko-KR"/>
          </a:p>
        </p:txBody>
      </p:sp>
    </p:spTree>
    <p:extLst>
      <p:ext uri="{BB962C8B-B14F-4D97-AF65-F5344CB8AC3E}">
        <p14:creationId xmlns:p14="http://schemas.microsoft.com/office/powerpoint/2010/main" val="13540158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e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저작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>
            <a:spLocks noChangeArrowheads="1"/>
          </p:cNvSpPr>
          <p:nvPr userDrawn="1"/>
        </p:nvSpPr>
        <p:spPr bwMode="auto">
          <a:xfrm>
            <a:off x="3246845" y="6373813"/>
            <a:ext cx="250902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  <a:ea typeface="굴림" charset="-127"/>
              </a:rPr>
              <a:t>Copyright</a:t>
            </a:r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© 2015 </a:t>
            </a:r>
            <a:r>
              <a:rPr lang="en-US" altLang="ko-KR" sz="1000" dirty="0" err="1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Hanbit</a:t>
            </a:r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 Academy, Inc.</a:t>
            </a:r>
          </a:p>
          <a:p>
            <a:pPr algn="ctr" eaLnBrk="1" hangingPunct="1">
              <a:defRPr/>
            </a:pPr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All rights reserved.</a:t>
            </a:r>
            <a:endParaRPr lang="ko-KR" altLang="ko-KR" sz="1000" dirty="0">
              <a:solidFill>
                <a:schemeClr val="bg1">
                  <a:lumMod val="65000"/>
                </a:schemeClr>
              </a:solidFill>
              <a:ea typeface="굴림" charset="-127"/>
            </a:endParaRPr>
          </a:p>
        </p:txBody>
      </p:sp>
      <p:pic>
        <p:nvPicPr>
          <p:cNvPr id="3" name="그림 29" descr="쿡북로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8588" y="330200"/>
            <a:ext cx="1216025" cy="322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>
            <a:spLocks noChangeArrowheads="1"/>
          </p:cNvSpPr>
          <p:nvPr userDrawn="1"/>
        </p:nvSpPr>
        <p:spPr bwMode="auto">
          <a:xfrm>
            <a:off x="1403350" y="330200"/>
            <a:ext cx="7631793" cy="36933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de-DE" altLang="ko-KR" sz="1800" dirty="0">
                <a:latin typeface="HY견고딕" pitchFamily="18" charset="-127"/>
                <a:ea typeface="HY견고딕" pitchFamily="18" charset="-127"/>
              </a:rPr>
              <a:t>IT CookBook, Android Studio</a:t>
            </a:r>
            <a:r>
              <a:rPr lang="ko-KR" altLang="en-US" sz="1800" dirty="0" err="1">
                <a:latin typeface="HY견고딕" pitchFamily="18" charset="-127"/>
                <a:ea typeface="HY견고딕" pitchFamily="18" charset="-127"/>
              </a:rPr>
              <a:t>를</a:t>
            </a:r>
            <a:r>
              <a:rPr lang="ko-KR" altLang="en-US" sz="1800" dirty="0">
                <a:latin typeface="HY견고딕" pitchFamily="18" charset="-127"/>
                <a:ea typeface="HY견고딕" pitchFamily="18" charset="-127"/>
              </a:rPr>
              <a:t> 활용한 </a:t>
            </a:r>
            <a:r>
              <a:rPr lang="ko-KR" altLang="en-US" sz="1800" dirty="0" err="1">
                <a:latin typeface="HY견고딕" pitchFamily="18" charset="-127"/>
                <a:ea typeface="HY견고딕" pitchFamily="18" charset="-127"/>
              </a:rPr>
              <a:t>안드로이드</a:t>
            </a:r>
            <a:r>
              <a:rPr lang="ko-KR" altLang="en-US" sz="1800" dirty="0">
                <a:latin typeface="HY견고딕" pitchFamily="18" charset="-127"/>
                <a:ea typeface="HY견고딕" pitchFamily="18" charset="-127"/>
              </a:rPr>
              <a:t> 프로그래밍</a:t>
            </a:r>
            <a:endParaRPr lang="de-DE" altLang="ko-KR" sz="1200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" name="TextBox 4"/>
          <p:cNvSpPr txBox="1"/>
          <p:nvPr userDrawn="1"/>
        </p:nvSpPr>
        <p:spPr>
          <a:xfrm>
            <a:off x="68263" y="1973263"/>
            <a:ext cx="9167812" cy="25241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>
              <a:defRPr/>
            </a:pPr>
            <a:endParaRPr lang="en-US" altLang="ko-KR" sz="1400" b="1" dirty="0"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>
              <a:buFont typeface="Arial" pitchFamily="34" charset="0"/>
              <a:buNone/>
              <a:defRPr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  <a:cs typeface="+mn-cs"/>
              </a:rPr>
              <a:t>본 강의교안은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수업상황을 도입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-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전개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-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마무리로 구분하여 수업의 각 단계에서 필요한 요소 중 강의교안으로 커버할 수 있는 영역을 기준으로 작성되었습니다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.</a:t>
            </a:r>
          </a:p>
          <a:p>
            <a:pPr>
              <a:buFont typeface="Arial" pitchFamily="34" charset="0"/>
              <a:buNone/>
              <a:defRPr/>
            </a:pPr>
            <a:endParaRPr lang="en-US" altLang="ko-KR" sz="1000" dirty="0">
              <a:solidFill>
                <a:srgbClr val="222222"/>
              </a:solidFill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171450" indent="-171450">
              <a:buFont typeface="Arial" pitchFamily="34" charset="0"/>
              <a:buChar char="•"/>
              <a:defRPr/>
            </a:pP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도입 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: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수업준비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,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전시학습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,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동기유발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,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학습목표</a:t>
            </a:r>
            <a:endParaRPr lang="en-US" altLang="ko-KR" sz="1000" dirty="0">
              <a:solidFill>
                <a:srgbClr val="222222"/>
              </a:solidFill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171450" indent="-171450">
              <a:buFont typeface="Arial" pitchFamily="34" charset="0"/>
              <a:buChar char="•"/>
              <a:defRPr/>
            </a:pP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전개 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: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학습안내제공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,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정보제시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,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연습기회제공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,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수행유도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,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중간점검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(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피드백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)</a:t>
            </a:r>
          </a:p>
          <a:p>
            <a:pPr marL="171450" indent="-171450">
              <a:buFont typeface="Arial" pitchFamily="34" charset="0"/>
              <a:buChar char="•"/>
              <a:defRPr/>
            </a:pP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마무리 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: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정리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,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형성평가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,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다음 </a:t>
            </a:r>
            <a:r>
              <a:rPr lang="ko-KR" altLang="en-US" sz="1000" dirty="0" err="1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차시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 안내</a:t>
            </a:r>
            <a:endParaRPr lang="en-US" altLang="ko-KR" sz="1000" dirty="0">
              <a:solidFill>
                <a:srgbClr val="222222"/>
              </a:solidFill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lvl="1">
              <a:defRPr/>
            </a:pPr>
            <a:endParaRPr lang="en-US" altLang="ko-KR" sz="1000" dirty="0">
              <a:solidFill>
                <a:srgbClr val="222222"/>
              </a:solidFill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lvl="1">
              <a:defRPr/>
            </a:pPr>
            <a:endParaRPr lang="en-US" altLang="ko-KR" sz="1000" dirty="0">
              <a:solidFill>
                <a:srgbClr val="222222"/>
              </a:solidFill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>
              <a:defRPr/>
            </a:pPr>
            <a:r>
              <a:rPr lang="en-US" altLang="ko-KR" sz="1400" b="1" dirty="0">
                <a:latin typeface="맑은 고딕" pitchFamily="50" charset="-127"/>
                <a:ea typeface="맑은 고딕" pitchFamily="50" charset="-127"/>
                <a:cs typeface="+mn-cs"/>
              </a:rPr>
              <a:t>[</a:t>
            </a:r>
            <a:r>
              <a:rPr lang="ko-KR" altLang="en-US" sz="1400" b="1" dirty="0">
                <a:latin typeface="맑은 고딕" pitchFamily="50" charset="-127"/>
                <a:ea typeface="맑은 고딕" pitchFamily="50" charset="-127"/>
                <a:cs typeface="+mn-cs"/>
              </a:rPr>
              <a:t>강의교안 이용 안내</a:t>
            </a:r>
            <a:r>
              <a:rPr lang="en-US" altLang="ko-KR" sz="1400" b="1" dirty="0">
                <a:latin typeface="맑은 고딕" pitchFamily="50" charset="-127"/>
                <a:ea typeface="맑은 고딕" pitchFamily="50" charset="-127"/>
                <a:cs typeface="+mn-cs"/>
              </a:rPr>
              <a:t>]</a:t>
            </a:r>
          </a:p>
          <a:p>
            <a:pPr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171450" indent="-171450">
              <a:buFont typeface="Arial" pitchFamily="34" charset="0"/>
              <a:buChar char="•"/>
              <a:defRPr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  <a:cs typeface="+mn-cs"/>
              </a:rPr>
              <a:t>본 강의교안의 저작권은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  <a:cs typeface="+mn-cs"/>
              </a:rPr>
              <a:t>한빛아카데미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  <a:cs typeface="+mn-cs"/>
              </a:rPr>
              <a:t>㈜에 있습니다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  <a:cs typeface="+mn-cs"/>
              </a:rPr>
              <a:t>.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 </a:t>
            </a:r>
            <a:endParaRPr lang="en-US" altLang="ko-KR" sz="1000" dirty="0">
              <a:solidFill>
                <a:srgbClr val="222222"/>
              </a:solidFill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171450" indent="-171450">
              <a:buFont typeface="Arial" pitchFamily="34" charset="0"/>
              <a:buChar char="•"/>
              <a:defRPr/>
            </a:pPr>
            <a:r>
              <a:rPr lang="ko-KR" altLang="en-US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이 자료를 무단으로 전제하거나 배포할 경우 저작권법 </a:t>
            </a:r>
            <a:r>
              <a:rPr lang="en-US" altLang="ko-KR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136</a:t>
            </a:r>
            <a:r>
              <a:rPr lang="ko-KR" altLang="en-US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조에 의거하여 최고 </a:t>
            </a:r>
            <a:r>
              <a:rPr lang="en-US" altLang="ko-KR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5</a:t>
            </a:r>
            <a:r>
              <a:rPr lang="ko-KR" altLang="en-US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년 이하의 징역 또는 </a:t>
            </a:r>
            <a:r>
              <a:rPr lang="en-US" altLang="ko-KR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5</a:t>
            </a:r>
            <a:r>
              <a:rPr lang="ko-KR" altLang="en-US" sz="1000" u="sng" dirty="0" err="1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천만원</a:t>
            </a:r>
            <a:r>
              <a:rPr lang="ko-KR" altLang="en-US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 이하의 벌금에 처할 수 있고 이를 병과</a:t>
            </a:r>
            <a:r>
              <a:rPr lang="en-US" altLang="ko-KR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(</a:t>
            </a:r>
            <a:r>
              <a:rPr lang="ko-KR" altLang="en-US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倂科</a:t>
            </a:r>
            <a:r>
              <a:rPr lang="en-US" altLang="ko-KR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)</a:t>
            </a:r>
          </a:p>
          <a:p>
            <a:pPr>
              <a:buFont typeface="Arial" pitchFamily="34" charset="0"/>
              <a:buNone/>
              <a:defRPr/>
            </a:pP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    </a:t>
            </a:r>
            <a:r>
              <a:rPr lang="ko-KR" altLang="en-US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할 수도 있습니다</a:t>
            </a:r>
            <a:r>
              <a:rPr lang="en-US" altLang="ko-KR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.</a:t>
            </a:r>
          </a:p>
          <a:p>
            <a:pPr>
              <a:defRPr/>
            </a:pPr>
            <a:endParaRPr lang="ko-KR" altLang="en-US" sz="1000" dirty="0"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869700" y="363090"/>
            <a:ext cx="2160000" cy="323795"/>
          </a:xfrm>
          <a:prstGeom prst="rect">
            <a:avLst/>
          </a:prstGeom>
        </p:spPr>
      </p:pic>
      <p:sp>
        <p:nvSpPr>
          <p:cNvPr id="13" name="직사각형 1"/>
          <p:cNvSpPr/>
          <p:nvPr userDrawn="1"/>
        </p:nvSpPr>
        <p:spPr bwMode="auto">
          <a:xfrm>
            <a:off x="0" y="5975797"/>
            <a:ext cx="9144000" cy="879451"/>
          </a:xfrm>
          <a:prstGeom prst="rect">
            <a:avLst/>
          </a:prstGeom>
          <a:solidFill>
            <a:srgbClr val="FA3A2D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4" name="Picture 4" descr="D:\안드로이드 프로그래밍(5판)\04_신간안내\01_표지\A480_1.jpg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91" t="14016" r="19064" b="36294"/>
          <a:stretch/>
        </p:blipFill>
        <p:spPr bwMode="auto">
          <a:xfrm>
            <a:off x="8164" y="1763485"/>
            <a:ext cx="4343400" cy="4204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WordArt 3"/>
          <p:cNvSpPr>
            <a:spLocks noChangeArrowheads="1" noChangeShapeType="1" noTextEdit="1"/>
          </p:cNvSpPr>
          <p:nvPr userDrawn="1"/>
        </p:nvSpPr>
        <p:spPr bwMode="gray">
          <a:xfrm>
            <a:off x="4272648" y="1484576"/>
            <a:ext cx="4724400" cy="609600"/>
          </a:xfrm>
          <a:prstGeom prst="rect">
            <a:avLst/>
          </a:prstGeom>
        </p:spPr>
        <p:txBody>
          <a:bodyPr wrap="none" fromWordArt="1">
            <a:prstTxWarp prst="textDeflate">
              <a:avLst>
                <a:gd name="adj" fmla="val 0"/>
              </a:avLst>
            </a:prstTxWarp>
          </a:bodyPr>
          <a:lstStyle/>
          <a:p>
            <a:pPr algn="ctr">
              <a:defRPr/>
            </a:pPr>
            <a:r>
              <a:rPr lang="en-US" altLang="ko-KR" sz="5400" b="1" kern="10" spc="50" dirty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  <a:latin typeface="Impact" pitchFamily="34" charset="0"/>
                <a:cs typeface="+mn-cs"/>
              </a:rPr>
              <a:t>Thank You !</a:t>
            </a:r>
            <a:endParaRPr lang="ko-KR" altLang="en-US" sz="5400" b="1" kern="10" spc="50" dirty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  <a:latin typeface="Impact" pitchFamily="34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104436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저작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C:\Users\김현용\Desktop\제호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754" y="6354628"/>
            <a:ext cx="1820070" cy="303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5"/>
          <p:cNvSpPr/>
          <p:nvPr userDrawn="1"/>
        </p:nvSpPr>
        <p:spPr bwMode="auto">
          <a:xfrm>
            <a:off x="0" y="-76200"/>
            <a:ext cx="9144000" cy="266700"/>
          </a:xfrm>
          <a:prstGeom prst="rect">
            <a:avLst/>
          </a:prstGeom>
          <a:solidFill>
            <a:srgbClr val="FA3A2D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9" name="Picture 3" descr="D:\안드로이드 프로그래밍(5판)\04_신간안내\01_표지\A480_1.jpg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598" b="8701"/>
          <a:stretch/>
        </p:blipFill>
        <p:spPr bwMode="auto">
          <a:xfrm>
            <a:off x="0" y="408209"/>
            <a:ext cx="6781800" cy="2090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D:\안드로이드 프로그래밍(5판)\04_신간안내\01_표지\A480_1.jpg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91" t="14016" r="19064" b="36294"/>
          <a:stretch/>
        </p:blipFill>
        <p:spPr bwMode="auto">
          <a:xfrm>
            <a:off x="4220936" y="2555420"/>
            <a:ext cx="4343400" cy="4204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D:\안드로이드 프로그래밍(5판)\04_신간안내\01_표지\A480_1.jpg"/>
          <p:cNvPicPr>
            <a:picLocks noChangeAspect="1" noChangeArrowheads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411" t="5236" r="5822" b="83250"/>
          <a:stretch/>
        </p:blipFill>
        <p:spPr bwMode="auto">
          <a:xfrm>
            <a:off x="8142515" y="846366"/>
            <a:ext cx="1001485" cy="97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47978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D:\안드로이드 프로그래밍(5판)\04_신간안내\01_표지\A480_3.jp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661" t="7550" r="6615" b="68328"/>
          <a:stretch/>
        </p:blipFill>
        <p:spPr bwMode="auto">
          <a:xfrm>
            <a:off x="0" y="2844883"/>
            <a:ext cx="3276401" cy="3302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1"/>
          <p:cNvSpPr/>
          <p:nvPr userDrawn="1"/>
        </p:nvSpPr>
        <p:spPr bwMode="auto">
          <a:xfrm>
            <a:off x="0" y="6168571"/>
            <a:ext cx="9144000" cy="686677"/>
          </a:xfrm>
          <a:prstGeom prst="rect">
            <a:avLst/>
          </a:prstGeom>
          <a:solidFill>
            <a:srgbClr val="FA3A2D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Rectangle 7"/>
          <p:cNvSpPr>
            <a:spLocks noGrp="1" noChangeArrowheads="1"/>
          </p:cNvSpPr>
          <p:nvPr>
            <p:ph type="ctrTitle"/>
          </p:nvPr>
        </p:nvSpPr>
        <p:spPr>
          <a:xfrm>
            <a:off x="829469" y="1684803"/>
            <a:ext cx="7485063" cy="108108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b"/>
          <a:lstStyle>
            <a:lvl1pPr algn="ctr">
              <a:lnSpc>
                <a:spcPct val="110000"/>
              </a:lnSpc>
              <a:defRPr sz="3200" b="0">
                <a:latin typeface="HY헤드라인M" pitchFamily="18" charset="-127"/>
                <a:ea typeface="HY헤드라인M" pitchFamily="18" charset="-127"/>
              </a:defRPr>
            </a:lvl1pPr>
          </a:lstStyle>
          <a:p>
            <a:pPr lvl="0"/>
            <a:r>
              <a:rPr lang="ko-KR" altLang="en-US" noProof="0" dirty="0"/>
              <a:t>마스터 제목 스타일 편집</a:t>
            </a:r>
            <a:endParaRPr lang="de-DE" noProof="0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학습목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/>
          <p:cNvSpPr txBox="1">
            <a:spLocks noChangeArrowheads="1"/>
          </p:cNvSpPr>
          <p:nvPr userDrawn="1"/>
        </p:nvSpPr>
        <p:spPr bwMode="auto">
          <a:xfrm>
            <a:off x="158750" y="242888"/>
            <a:ext cx="8516938" cy="52228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ko-KR" altLang="en-US" sz="2800" dirty="0">
                <a:effectLst/>
                <a:latin typeface="Impact" pitchFamily="34" charset="0"/>
                <a:ea typeface="HY헤드라인M" panose="02030600000101010101" pitchFamily="18" charset="-127"/>
              </a:rPr>
              <a:t>학습목표</a:t>
            </a:r>
          </a:p>
        </p:txBody>
      </p:sp>
      <p:grpSp>
        <p:nvGrpSpPr>
          <p:cNvPr id="17" name="Group 192"/>
          <p:cNvGrpSpPr>
            <a:grpSpLocks/>
          </p:cNvGrpSpPr>
          <p:nvPr userDrawn="1"/>
        </p:nvGrpSpPr>
        <p:grpSpPr bwMode="auto">
          <a:xfrm>
            <a:off x="226419" y="775610"/>
            <a:ext cx="8675591" cy="68961"/>
            <a:chOff x="192" y="446"/>
            <a:chExt cx="5513" cy="78"/>
          </a:xfrm>
          <a:solidFill>
            <a:schemeClr val="accent6"/>
          </a:solidFill>
        </p:grpSpPr>
        <p:sp>
          <p:nvSpPr>
            <p:cNvPr id="18" name="Rectangle 193"/>
            <p:cNvSpPr>
              <a:spLocks noChangeArrowheads="1"/>
            </p:cNvSpPr>
            <p:nvPr/>
          </p:nvSpPr>
          <p:spPr bwMode="gray">
            <a:xfrm>
              <a:off x="192" y="446"/>
              <a:ext cx="1488" cy="78"/>
            </a:xfrm>
            <a:prstGeom prst="rect">
              <a:avLst/>
            </a:prstGeom>
            <a:solidFill>
              <a:srgbClr val="FA3A2D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ea typeface="굴림" charset="-127"/>
                <a:cs typeface="+mn-cs"/>
              </a:endParaRPr>
            </a:p>
          </p:txBody>
        </p:sp>
        <p:sp>
          <p:nvSpPr>
            <p:cNvPr id="19" name="Line 194"/>
            <p:cNvSpPr>
              <a:spLocks noChangeShapeType="1"/>
            </p:cNvSpPr>
            <p:nvPr/>
          </p:nvSpPr>
          <p:spPr bwMode="gray">
            <a:xfrm>
              <a:off x="192" y="519"/>
              <a:ext cx="5513" cy="0"/>
            </a:xfrm>
            <a:prstGeom prst="line">
              <a:avLst/>
            </a:prstGeom>
            <a:ln>
              <a:solidFill>
                <a:srgbClr val="FA3A2D"/>
              </a:solidFill>
              <a:headEnd/>
              <a:tailEnd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cs typeface="+mn-cs"/>
              </a:endParaRPr>
            </a:p>
          </p:txBody>
        </p:sp>
      </p:grpSp>
      <p:sp>
        <p:nvSpPr>
          <p:cNvPr id="20" name="직사각형 13"/>
          <p:cNvSpPr>
            <a:spLocks noChangeArrowheads="1"/>
          </p:cNvSpPr>
          <p:nvPr userDrawn="1"/>
        </p:nvSpPr>
        <p:spPr bwMode="auto">
          <a:xfrm>
            <a:off x="0" y="0"/>
            <a:ext cx="91440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21" name="내용 개체 틀 2"/>
          <p:cNvSpPr>
            <a:spLocks noGrp="1"/>
          </p:cNvSpPr>
          <p:nvPr>
            <p:ph idx="1"/>
          </p:nvPr>
        </p:nvSpPr>
        <p:spPr>
          <a:xfrm>
            <a:off x="295275" y="1489075"/>
            <a:ext cx="8524875" cy="4313238"/>
          </a:xfrm>
        </p:spPr>
        <p:txBody>
          <a:bodyPr/>
          <a:lstStyle>
            <a:lvl1pPr marL="180975" indent="-180975">
              <a:buFont typeface="Arial" pitchFamily="34" charset="0"/>
              <a:buChar char="•"/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차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/>
          <p:cNvSpPr txBox="1">
            <a:spLocks noChangeArrowheads="1"/>
          </p:cNvSpPr>
          <p:nvPr userDrawn="1"/>
        </p:nvSpPr>
        <p:spPr bwMode="auto">
          <a:xfrm>
            <a:off x="158750" y="252413"/>
            <a:ext cx="8516938" cy="52228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차례</a:t>
            </a:r>
          </a:p>
        </p:txBody>
      </p:sp>
      <p:sp>
        <p:nvSpPr>
          <p:cNvPr id="10" name="직사각형 13"/>
          <p:cNvSpPr>
            <a:spLocks noChangeArrowheads="1"/>
          </p:cNvSpPr>
          <p:nvPr userDrawn="1"/>
        </p:nvSpPr>
        <p:spPr bwMode="auto">
          <a:xfrm>
            <a:off x="0" y="0"/>
            <a:ext cx="91440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11" name="내용 개체 틀 1"/>
          <p:cNvSpPr>
            <a:spLocks noGrp="1"/>
          </p:cNvSpPr>
          <p:nvPr>
            <p:ph idx="1"/>
          </p:nvPr>
        </p:nvSpPr>
        <p:spPr>
          <a:xfrm>
            <a:off x="295275" y="1489075"/>
            <a:ext cx="8524875" cy="4313238"/>
          </a:xfrm>
        </p:spPr>
        <p:txBody>
          <a:bodyPr/>
          <a:lstStyle>
            <a:lvl1pPr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buFont typeface="Arial" charset="0"/>
              <a:buChar char="•"/>
            </a:pPr>
            <a:endParaRPr lang="en-US" altLang="ko-KR" b="1" dirty="0"/>
          </a:p>
        </p:txBody>
      </p:sp>
      <p:grpSp>
        <p:nvGrpSpPr>
          <p:cNvPr id="12" name="Group 192"/>
          <p:cNvGrpSpPr>
            <a:grpSpLocks/>
          </p:cNvGrpSpPr>
          <p:nvPr userDrawn="1"/>
        </p:nvGrpSpPr>
        <p:grpSpPr bwMode="auto">
          <a:xfrm>
            <a:off x="226419" y="775610"/>
            <a:ext cx="8675591" cy="68961"/>
            <a:chOff x="192" y="446"/>
            <a:chExt cx="5513" cy="78"/>
          </a:xfrm>
          <a:solidFill>
            <a:schemeClr val="accent6"/>
          </a:solidFill>
        </p:grpSpPr>
        <p:sp>
          <p:nvSpPr>
            <p:cNvPr id="13" name="Rectangle 193"/>
            <p:cNvSpPr>
              <a:spLocks noChangeArrowheads="1"/>
            </p:cNvSpPr>
            <p:nvPr/>
          </p:nvSpPr>
          <p:spPr bwMode="gray">
            <a:xfrm>
              <a:off x="192" y="446"/>
              <a:ext cx="1488" cy="78"/>
            </a:xfrm>
            <a:prstGeom prst="rect">
              <a:avLst/>
            </a:prstGeom>
            <a:solidFill>
              <a:srgbClr val="FA3A2D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ea typeface="굴림" charset="-127"/>
                <a:cs typeface="+mn-cs"/>
              </a:endParaRPr>
            </a:p>
          </p:txBody>
        </p:sp>
        <p:sp>
          <p:nvSpPr>
            <p:cNvPr id="14" name="Line 194"/>
            <p:cNvSpPr>
              <a:spLocks noChangeShapeType="1"/>
            </p:cNvSpPr>
            <p:nvPr/>
          </p:nvSpPr>
          <p:spPr bwMode="gray">
            <a:xfrm>
              <a:off x="192" y="519"/>
              <a:ext cx="5513" cy="0"/>
            </a:xfrm>
            <a:prstGeom prst="line">
              <a:avLst/>
            </a:prstGeom>
            <a:ln>
              <a:solidFill>
                <a:srgbClr val="FA3A2D"/>
              </a:solidFill>
              <a:headEnd/>
              <a:tailEnd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cs typeface="+mn-cs"/>
              </a:endParaRPr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12"/>
          <p:cNvSpPr>
            <a:spLocks noChangeArrowheads="1"/>
          </p:cNvSpPr>
          <p:nvPr userDrawn="1"/>
        </p:nvSpPr>
        <p:spPr bwMode="auto">
          <a:xfrm>
            <a:off x="0" y="0"/>
            <a:ext cx="91440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11" name="직사각형 13"/>
          <p:cNvSpPr>
            <a:spLocks noChangeArrowheads="1"/>
          </p:cNvSpPr>
          <p:nvPr userDrawn="1"/>
        </p:nvSpPr>
        <p:spPr bwMode="auto">
          <a:xfrm>
            <a:off x="152400" y="152400"/>
            <a:ext cx="89916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13" name="제목 1"/>
          <p:cNvSpPr>
            <a:spLocks noGrp="1"/>
          </p:cNvSpPr>
          <p:nvPr>
            <p:ph type="title"/>
          </p:nvPr>
        </p:nvSpPr>
        <p:spPr>
          <a:xfrm>
            <a:off x="218398" y="289794"/>
            <a:ext cx="8520112" cy="57205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2800" b="0"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17" name="내용 개체 틀 2"/>
          <p:cNvSpPr>
            <a:spLocks noGrp="1"/>
          </p:cNvSpPr>
          <p:nvPr>
            <p:ph idx="1"/>
          </p:nvPr>
        </p:nvSpPr>
        <p:spPr>
          <a:xfrm>
            <a:off x="295275" y="1048219"/>
            <a:ext cx="8524875" cy="4313238"/>
          </a:xfrm>
        </p:spPr>
        <p:txBody>
          <a:bodyPr/>
          <a:lstStyle>
            <a:lvl1pPr marL="342900" indent="-342900">
              <a:buClr>
                <a:srgbClr val="FF0000"/>
              </a:buClr>
              <a:buFont typeface="Wingdings" pitchFamily="2" charset="2"/>
              <a:buChar char="§"/>
              <a:defRPr sz="2200" b="1">
                <a:latin typeface="굴림" pitchFamily="50" charset="-127"/>
                <a:ea typeface="굴림" pitchFamily="50" charset="-127"/>
              </a:defRPr>
            </a:lvl1pPr>
            <a:lvl2pPr marL="444500" marR="0" indent="-26193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Pct val="84000"/>
              <a:buFont typeface="Wingdings" pitchFamily="2" charset="2"/>
              <a:buChar char="§"/>
              <a:tabLst/>
              <a:defRPr sz="1800"/>
            </a:lvl2pPr>
            <a:lvl3pPr marL="731837" marR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Arial" pitchFamily="34" charset="0"/>
              <a:buChar char="•"/>
              <a:tabLst/>
              <a:defRPr sz="1600"/>
            </a:lvl3pPr>
            <a:lvl4pPr marL="463549" indent="0">
              <a:buFont typeface="Arial" pitchFamily="34" charset="0"/>
              <a:buNone/>
              <a:defRPr/>
            </a:lvl4pPr>
          </a:lstStyle>
          <a:p>
            <a:pPr lvl="0"/>
            <a:r>
              <a:rPr lang="ko-KR" altLang="en-US" dirty="0"/>
              <a:t>마스터 텍스트 스타일을 편집합니다</a:t>
            </a:r>
            <a:endParaRPr lang="en-US" altLang="ko-KR" dirty="0"/>
          </a:p>
          <a:p>
            <a:pPr lvl="1"/>
            <a:r>
              <a:rPr lang="ko-KR" altLang="en-US" dirty="0"/>
              <a:t>마스터 텍스트 스타일을 편집합니다</a:t>
            </a:r>
            <a:endParaRPr lang="en-US" altLang="ko-KR" dirty="0"/>
          </a:p>
          <a:p>
            <a:pPr lvl="2"/>
            <a:r>
              <a:rPr lang="ko-KR" altLang="en-US" dirty="0"/>
              <a:t>마스터 텍스트 스타일을 편집합니다</a:t>
            </a:r>
          </a:p>
        </p:txBody>
      </p:sp>
      <p:grpSp>
        <p:nvGrpSpPr>
          <p:cNvPr id="18" name="Group 192"/>
          <p:cNvGrpSpPr>
            <a:grpSpLocks/>
          </p:cNvGrpSpPr>
          <p:nvPr userDrawn="1"/>
        </p:nvGrpSpPr>
        <p:grpSpPr bwMode="auto">
          <a:xfrm>
            <a:off x="226419" y="775610"/>
            <a:ext cx="8675591" cy="68961"/>
            <a:chOff x="192" y="446"/>
            <a:chExt cx="5513" cy="78"/>
          </a:xfrm>
          <a:solidFill>
            <a:schemeClr val="accent6"/>
          </a:solidFill>
        </p:grpSpPr>
        <p:sp>
          <p:nvSpPr>
            <p:cNvPr id="23" name="Rectangle 193"/>
            <p:cNvSpPr>
              <a:spLocks noChangeArrowheads="1"/>
            </p:cNvSpPr>
            <p:nvPr/>
          </p:nvSpPr>
          <p:spPr bwMode="gray">
            <a:xfrm>
              <a:off x="192" y="446"/>
              <a:ext cx="1488" cy="78"/>
            </a:xfrm>
            <a:prstGeom prst="rect">
              <a:avLst/>
            </a:prstGeom>
            <a:solidFill>
              <a:srgbClr val="FA3A2D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ea typeface="굴림" charset="-127"/>
                <a:cs typeface="+mn-cs"/>
              </a:endParaRPr>
            </a:p>
          </p:txBody>
        </p:sp>
        <p:sp>
          <p:nvSpPr>
            <p:cNvPr id="24" name="Line 194"/>
            <p:cNvSpPr>
              <a:spLocks noChangeShapeType="1"/>
            </p:cNvSpPr>
            <p:nvPr/>
          </p:nvSpPr>
          <p:spPr bwMode="gray">
            <a:xfrm>
              <a:off x="192" y="519"/>
              <a:ext cx="5513" cy="0"/>
            </a:xfrm>
            <a:prstGeom prst="line">
              <a:avLst/>
            </a:prstGeom>
            <a:ln>
              <a:solidFill>
                <a:srgbClr val="FA3A2D"/>
              </a:solidFill>
              <a:headEnd/>
              <a:tailEnd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cs typeface="+mn-cs"/>
              </a:endParaRPr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2"/>
          <p:cNvSpPr>
            <a:spLocks noChangeArrowheads="1"/>
          </p:cNvSpPr>
          <p:nvPr userDrawn="1"/>
        </p:nvSpPr>
        <p:spPr bwMode="auto">
          <a:xfrm>
            <a:off x="0" y="0"/>
            <a:ext cx="91440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18" name="직사각형 13"/>
          <p:cNvSpPr>
            <a:spLocks noChangeArrowheads="1"/>
          </p:cNvSpPr>
          <p:nvPr userDrawn="1"/>
        </p:nvSpPr>
        <p:spPr bwMode="auto">
          <a:xfrm>
            <a:off x="152400" y="152400"/>
            <a:ext cx="89916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22" name="제목 1"/>
          <p:cNvSpPr>
            <a:spLocks noGrp="1"/>
          </p:cNvSpPr>
          <p:nvPr>
            <p:ph type="title"/>
          </p:nvPr>
        </p:nvSpPr>
        <p:spPr>
          <a:xfrm>
            <a:off x="300038" y="330614"/>
            <a:ext cx="8520112" cy="57205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2800" b="0"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23" name="내용 개체 틀 2"/>
          <p:cNvSpPr>
            <a:spLocks noGrp="1"/>
          </p:cNvSpPr>
          <p:nvPr>
            <p:ph idx="1"/>
          </p:nvPr>
        </p:nvSpPr>
        <p:spPr>
          <a:xfrm>
            <a:off x="295275" y="1489075"/>
            <a:ext cx="4289425" cy="4313238"/>
          </a:xfrm>
        </p:spPr>
        <p:txBody>
          <a:bodyPr/>
          <a:lstStyle>
            <a:lvl1pPr marL="180975" indent="-180975">
              <a:buFont typeface="Arial" pitchFamily="34" charset="0"/>
              <a:buChar char="•"/>
              <a:defRPr>
                <a:latin typeface="맑은 고딕" pitchFamily="50" charset="-127"/>
                <a:ea typeface="맑은 고딕" pitchFamily="50" charset="-127"/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24" name="내용 개체 틀 2"/>
          <p:cNvSpPr>
            <a:spLocks noGrp="1"/>
          </p:cNvSpPr>
          <p:nvPr>
            <p:ph idx="10"/>
          </p:nvPr>
        </p:nvSpPr>
        <p:spPr>
          <a:xfrm>
            <a:off x="4613275" y="1483877"/>
            <a:ext cx="4289425" cy="4313238"/>
          </a:xfrm>
        </p:spPr>
        <p:txBody>
          <a:bodyPr/>
          <a:lstStyle>
            <a:lvl1pPr marL="180975" indent="-180975">
              <a:buFont typeface="Arial" pitchFamily="34" charset="0"/>
              <a:buChar char="•"/>
              <a:defRPr>
                <a:latin typeface="맑은 고딕" pitchFamily="50" charset="-127"/>
                <a:ea typeface="맑은 고딕" pitchFamily="50" charset="-127"/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grpSp>
        <p:nvGrpSpPr>
          <p:cNvPr id="25" name="Group 192"/>
          <p:cNvGrpSpPr>
            <a:grpSpLocks/>
          </p:cNvGrpSpPr>
          <p:nvPr userDrawn="1"/>
        </p:nvGrpSpPr>
        <p:grpSpPr bwMode="auto">
          <a:xfrm>
            <a:off x="226419" y="941402"/>
            <a:ext cx="8675591" cy="131762"/>
            <a:chOff x="192" y="446"/>
            <a:chExt cx="5513" cy="78"/>
          </a:xfrm>
          <a:solidFill>
            <a:srgbClr val="FA3A2D"/>
          </a:solidFill>
        </p:grpSpPr>
        <p:sp>
          <p:nvSpPr>
            <p:cNvPr id="26" name="Rectangle 193"/>
            <p:cNvSpPr>
              <a:spLocks noChangeArrowheads="1"/>
            </p:cNvSpPr>
            <p:nvPr/>
          </p:nvSpPr>
          <p:spPr bwMode="gray">
            <a:xfrm>
              <a:off x="192" y="446"/>
              <a:ext cx="1488" cy="7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ea typeface="굴림" charset="-127"/>
                <a:cs typeface="+mn-cs"/>
              </a:endParaRPr>
            </a:p>
          </p:txBody>
        </p:sp>
        <p:sp>
          <p:nvSpPr>
            <p:cNvPr id="27" name="Line 194"/>
            <p:cNvSpPr>
              <a:spLocks noChangeShapeType="1"/>
            </p:cNvSpPr>
            <p:nvPr/>
          </p:nvSpPr>
          <p:spPr bwMode="gray">
            <a:xfrm>
              <a:off x="192" y="519"/>
              <a:ext cx="5513" cy="0"/>
            </a:xfrm>
            <a:prstGeom prst="line">
              <a:avLst/>
            </a:prstGeom>
            <a:grpFill/>
            <a:ln>
              <a:solidFill>
                <a:srgbClr val="FA3A2D"/>
              </a:solidFill>
              <a:headEnd/>
              <a:tailEnd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86505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e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>
            <a:spLocks noChangeArrowheads="1"/>
          </p:cNvSpPr>
          <p:nvPr userDrawn="1"/>
        </p:nvSpPr>
        <p:spPr bwMode="auto">
          <a:xfrm>
            <a:off x="158750" y="266700"/>
            <a:ext cx="851693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ko-KR" altLang="en-US" sz="2800" dirty="0">
                <a:latin typeface="Impact" pitchFamily="34" charset="0"/>
                <a:ea typeface="HY견고딕" pitchFamily="18" charset="-127"/>
                <a:sym typeface="Wingdings 2" pitchFamily="18" charset="2"/>
              </a:rPr>
              <a:t> </a:t>
            </a:r>
            <a:r>
              <a:rPr lang="en-US" altLang="ko-KR" sz="2800" i="1" dirty="0">
                <a:latin typeface="Impact" pitchFamily="34" charset="0"/>
                <a:ea typeface="HY견고딕" pitchFamily="18" charset="-127"/>
                <a:sym typeface="Wingdings 2" pitchFamily="18" charset="2"/>
              </a:rPr>
              <a:t>check</a:t>
            </a:r>
            <a:endParaRPr lang="ko-KR" altLang="en-US" sz="2800" dirty="0">
              <a:latin typeface="Impact" pitchFamily="34" charset="0"/>
              <a:ea typeface="HY견고딕" pitchFamily="18" charset="-127"/>
            </a:endParaRPr>
          </a:p>
        </p:txBody>
      </p:sp>
      <p:grpSp>
        <p:nvGrpSpPr>
          <p:cNvPr id="8" name="Group 192"/>
          <p:cNvGrpSpPr>
            <a:grpSpLocks/>
          </p:cNvGrpSpPr>
          <p:nvPr userDrawn="1"/>
        </p:nvGrpSpPr>
        <p:grpSpPr bwMode="auto">
          <a:xfrm>
            <a:off x="226419" y="775610"/>
            <a:ext cx="8675591" cy="68961"/>
            <a:chOff x="192" y="446"/>
            <a:chExt cx="5513" cy="78"/>
          </a:xfrm>
          <a:solidFill>
            <a:schemeClr val="accent6"/>
          </a:solidFill>
        </p:grpSpPr>
        <p:sp>
          <p:nvSpPr>
            <p:cNvPr id="9" name="Rectangle 193"/>
            <p:cNvSpPr>
              <a:spLocks noChangeArrowheads="1"/>
            </p:cNvSpPr>
            <p:nvPr/>
          </p:nvSpPr>
          <p:spPr bwMode="gray">
            <a:xfrm>
              <a:off x="192" y="446"/>
              <a:ext cx="1488" cy="78"/>
            </a:xfrm>
            <a:prstGeom prst="rect">
              <a:avLst/>
            </a:prstGeom>
            <a:solidFill>
              <a:srgbClr val="FA3A2D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ea typeface="굴림" charset="-127"/>
                <a:cs typeface="+mn-cs"/>
              </a:endParaRPr>
            </a:p>
          </p:txBody>
        </p:sp>
        <p:sp>
          <p:nvSpPr>
            <p:cNvPr id="10" name="Line 194"/>
            <p:cNvSpPr>
              <a:spLocks noChangeShapeType="1"/>
            </p:cNvSpPr>
            <p:nvPr/>
          </p:nvSpPr>
          <p:spPr bwMode="gray">
            <a:xfrm>
              <a:off x="192" y="519"/>
              <a:ext cx="5513" cy="0"/>
            </a:xfrm>
            <a:prstGeom prst="line">
              <a:avLst/>
            </a:prstGeom>
            <a:ln>
              <a:solidFill>
                <a:srgbClr val="FA3A2D"/>
              </a:solidFill>
              <a:headEnd/>
              <a:tailEnd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cs typeface="+mn-cs"/>
              </a:endParaRPr>
            </a:p>
          </p:txBody>
        </p:sp>
      </p:grpSp>
      <p:sp>
        <p:nvSpPr>
          <p:cNvPr id="11" name="내용 개체 틀 2"/>
          <p:cNvSpPr>
            <a:spLocks noGrp="1"/>
          </p:cNvSpPr>
          <p:nvPr>
            <p:ph idx="1"/>
          </p:nvPr>
        </p:nvSpPr>
        <p:spPr>
          <a:xfrm>
            <a:off x="295275" y="1048219"/>
            <a:ext cx="8524875" cy="4313238"/>
          </a:xfrm>
        </p:spPr>
        <p:txBody>
          <a:bodyPr/>
          <a:lstStyle>
            <a:lvl1pPr marL="342900" indent="-342900">
              <a:buFont typeface="Wingdings" pitchFamily="2" charset="2"/>
              <a:buChar char="§"/>
              <a:defRPr sz="2400" b="1">
                <a:latin typeface="굴림" pitchFamily="50" charset="-127"/>
                <a:ea typeface="굴림" pitchFamily="50" charset="-127"/>
              </a:defRPr>
            </a:lvl1pPr>
            <a:lvl2pPr marL="444500" marR="0" indent="-26193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Pct val="84000"/>
              <a:buFont typeface="Wingdings" pitchFamily="2" charset="2"/>
              <a:buChar char="§"/>
              <a:tabLst/>
              <a:defRPr sz="2000"/>
            </a:lvl2pPr>
            <a:lvl3pPr marL="446087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Tx/>
              <a:buNone/>
              <a:tabLst/>
              <a:defRPr/>
            </a:lvl3pPr>
          </a:lstStyle>
          <a:p>
            <a:pPr lvl="0"/>
            <a:r>
              <a:rPr lang="ko-KR" altLang="en-US" dirty="0"/>
              <a:t>마스터 텍스트 스타일을 편집합니다</a:t>
            </a:r>
            <a:endParaRPr lang="en-US" altLang="ko-KR" dirty="0"/>
          </a:p>
          <a:p>
            <a:pPr marL="444500" marR="0" lvl="1" indent="-26193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Pct val="84000"/>
              <a:buFont typeface="Wingdings" pitchFamily="2" charset="2"/>
              <a:buChar char="§"/>
              <a:tabLst/>
              <a:defRPr/>
            </a:pPr>
            <a:r>
              <a:rPr lang="ko-KR" altLang="en-US" dirty="0"/>
              <a:t>마스터 텍스트 스타일을 편집합니다</a:t>
            </a:r>
            <a:endParaRPr lang="en-US" altLang="ko-KR" dirty="0"/>
          </a:p>
          <a:p>
            <a:pPr marL="720725" marR="0" lvl="2" indent="-27463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Tx/>
              <a:buChar char="•"/>
              <a:tabLst/>
              <a:defRPr/>
            </a:pPr>
            <a:r>
              <a:rPr lang="ko-KR" altLang="en-US" dirty="0"/>
              <a:t>마스터 텍스트 스타일을 편집합니다</a:t>
            </a:r>
            <a:endParaRPr lang="en-US" altLang="ko-KR" dirty="0"/>
          </a:p>
          <a:p>
            <a:pPr lvl="2"/>
            <a:endParaRPr lang="ko-KR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핵심정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/>
          <p:cNvSpPr txBox="1">
            <a:spLocks noChangeArrowheads="1"/>
          </p:cNvSpPr>
          <p:nvPr userDrawn="1"/>
        </p:nvSpPr>
        <p:spPr bwMode="auto">
          <a:xfrm>
            <a:off x="158750" y="266700"/>
            <a:ext cx="8516938" cy="52387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ko-KR" altLang="en-US" sz="2800" dirty="0">
                <a:latin typeface="HY견고딕" pitchFamily="18" charset="-127"/>
                <a:ea typeface="HY견고딕" pitchFamily="18" charset="-127"/>
              </a:rPr>
              <a:t>핵심정리</a:t>
            </a:r>
          </a:p>
        </p:txBody>
      </p:sp>
      <p:sp>
        <p:nvSpPr>
          <p:cNvPr id="10" name="직사각형 13"/>
          <p:cNvSpPr>
            <a:spLocks noChangeArrowheads="1"/>
          </p:cNvSpPr>
          <p:nvPr userDrawn="1"/>
        </p:nvSpPr>
        <p:spPr bwMode="auto">
          <a:xfrm>
            <a:off x="0" y="0"/>
            <a:ext cx="91440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ea typeface="굴림" charset="-127"/>
            </a:endParaRPr>
          </a:p>
        </p:txBody>
      </p:sp>
      <p:grpSp>
        <p:nvGrpSpPr>
          <p:cNvPr id="11" name="Group 192"/>
          <p:cNvGrpSpPr>
            <a:grpSpLocks/>
          </p:cNvGrpSpPr>
          <p:nvPr userDrawn="1"/>
        </p:nvGrpSpPr>
        <p:grpSpPr bwMode="auto">
          <a:xfrm>
            <a:off x="226419" y="775610"/>
            <a:ext cx="8675591" cy="68961"/>
            <a:chOff x="192" y="446"/>
            <a:chExt cx="5513" cy="78"/>
          </a:xfrm>
          <a:solidFill>
            <a:schemeClr val="accent6"/>
          </a:solidFill>
        </p:grpSpPr>
        <p:sp>
          <p:nvSpPr>
            <p:cNvPr id="12" name="Rectangle 193"/>
            <p:cNvSpPr>
              <a:spLocks noChangeArrowheads="1"/>
            </p:cNvSpPr>
            <p:nvPr/>
          </p:nvSpPr>
          <p:spPr bwMode="gray">
            <a:xfrm>
              <a:off x="192" y="446"/>
              <a:ext cx="1488" cy="78"/>
            </a:xfrm>
            <a:prstGeom prst="rect">
              <a:avLst/>
            </a:prstGeom>
            <a:solidFill>
              <a:srgbClr val="FA3A2D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ea typeface="굴림" charset="-127"/>
                <a:cs typeface="+mn-cs"/>
              </a:endParaRPr>
            </a:p>
          </p:txBody>
        </p:sp>
        <p:sp>
          <p:nvSpPr>
            <p:cNvPr id="13" name="Line 194"/>
            <p:cNvSpPr>
              <a:spLocks noChangeShapeType="1"/>
            </p:cNvSpPr>
            <p:nvPr/>
          </p:nvSpPr>
          <p:spPr bwMode="gray">
            <a:xfrm>
              <a:off x="192" y="519"/>
              <a:ext cx="5513" cy="0"/>
            </a:xfrm>
            <a:prstGeom prst="line">
              <a:avLst/>
            </a:prstGeom>
            <a:ln>
              <a:solidFill>
                <a:srgbClr val="FA3A2D"/>
              </a:solidFill>
              <a:headEnd/>
              <a:tailEnd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cs typeface="+mn-cs"/>
              </a:endParaRPr>
            </a:p>
          </p:txBody>
        </p:sp>
      </p:grpSp>
      <p:sp>
        <p:nvSpPr>
          <p:cNvPr id="14" name="내용 개체 틀 2"/>
          <p:cNvSpPr>
            <a:spLocks noGrp="1"/>
          </p:cNvSpPr>
          <p:nvPr>
            <p:ph idx="1"/>
          </p:nvPr>
        </p:nvSpPr>
        <p:spPr>
          <a:xfrm>
            <a:off x="295275" y="1048219"/>
            <a:ext cx="8524875" cy="4313238"/>
          </a:xfrm>
        </p:spPr>
        <p:txBody>
          <a:bodyPr/>
          <a:lstStyle>
            <a:lvl1pPr marL="342900" indent="-342900">
              <a:buFont typeface="Wingdings" pitchFamily="2" charset="2"/>
              <a:buChar char="§"/>
              <a:defRPr sz="2400" b="1">
                <a:latin typeface="굴림" pitchFamily="50" charset="-127"/>
                <a:ea typeface="굴림" pitchFamily="50" charset="-127"/>
              </a:defRPr>
            </a:lvl1pPr>
            <a:lvl2pPr marL="444500" marR="0" indent="-26193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Pct val="84000"/>
              <a:buFont typeface="Wingdings" pitchFamily="2" charset="2"/>
              <a:buChar char="§"/>
              <a:tabLst/>
              <a:defRPr sz="2000"/>
            </a:lvl2pPr>
            <a:lvl3pPr marL="446087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Tx/>
              <a:buNone/>
              <a:tabLst/>
              <a:defRPr/>
            </a:lvl3pPr>
          </a:lstStyle>
          <a:p>
            <a:pPr lvl="0"/>
            <a:r>
              <a:rPr lang="ko-KR" altLang="en-US" dirty="0"/>
              <a:t>마스터 텍스트 스타일을 편집합니다</a:t>
            </a:r>
            <a:endParaRPr lang="en-US" altLang="ko-KR" dirty="0"/>
          </a:p>
          <a:p>
            <a:pPr marL="444500" marR="0" lvl="1" indent="-26193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Pct val="84000"/>
              <a:buFont typeface="Wingdings" pitchFamily="2" charset="2"/>
              <a:buChar char="§"/>
              <a:tabLst/>
              <a:defRPr/>
            </a:pPr>
            <a:r>
              <a:rPr lang="ko-KR" altLang="en-US" dirty="0"/>
              <a:t>마스터 텍스트 스타일을 편집합니다</a:t>
            </a:r>
            <a:endParaRPr lang="en-US" altLang="ko-KR" dirty="0"/>
          </a:p>
          <a:p>
            <a:pPr marL="720725" marR="0" lvl="2" indent="-27463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Tx/>
              <a:buChar char="•"/>
              <a:tabLst/>
              <a:defRPr/>
            </a:pPr>
            <a:r>
              <a:rPr lang="ko-KR" altLang="en-US" dirty="0"/>
              <a:t>마스터 텍스트 스타일을 편집합니다</a:t>
            </a:r>
            <a:endParaRPr lang="en-US" altLang="ko-KR" dirty="0"/>
          </a:p>
          <a:p>
            <a:pPr lvl="2"/>
            <a:endParaRPr lang="ko-KR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95275" y="1489075"/>
            <a:ext cx="8524875" cy="4313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ko-KR"/>
              <a:t>Textmasterformate durch Klicken bearbeiten</a:t>
            </a:r>
          </a:p>
          <a:p>
            <a:pPr lvl="1"/>
            <a:r>
              <a:rPr lang="de-DE" altLang="ko-KR"/>
              <a:t>Zweite Ebene</a:t>
            </a:r>
          </a:p>
          <a:p>
            <a:pPr lvl="2"/>
            <a:r>
              <a:rPr lang="de-DE" altLang="ko-KR"/>
              <a:t>Dritte Ebene</a:t>
            </a:r>
          </a:p>
          <a:p>
            <a:pPr lvl="3"/>
            <a:r>
              <a:rPr lang="de-DE" altLang="ko-KR"/>
              <a:t>Vierte Ebene</a:t>
            </a:r>
          </a:p>
          <a:p>
            <a:pPr lvl="4"/>
            <a:r>
              <a:rPr lang="de-DE" altLang="ko-KR"/>
              <a:t>Fünfte Ebene</a:t>
            </a:r>
          </a:p>
        </p:txBody>
      </p:sp>
      <p:sp>
        <p:nvSpPr>
          <p:cNvPr id="110595" name="Rectangle 5"/>
          <p:cNvSpPr>
            <a:spLocks noGrp="1" noChangeArrowheads="1"/>
          </p:cNvSpPr>
          <p:nvPr>
            <p:ph type="ftr" sz="quarter" idx="3"/>
          </p:nvPr>
        </p:nvSpPr>
        <p:spPr bwMode="gray">
          <a:xfrm>
            <a:off x="3124200" y="6365875"/>
            <a:ext cx="2895600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000" noProof="1">
                <a:solidFill>
                  <a:schemeClr val="bg1"/>
                </a:solidFill>
                <a:cs typeface="+mn-cs"/>
              </a:defRPr>
            </a:lvl1pPr>
          </a:lstStyle>
          <a:p>
            <a:pPr>
              <a:defRPr/>
            </a:pPr>
            <a:endParaRPr lang="ko-KR"/>
          </a:p>
        </p:txBody>
      </p:sp>
      <p:sp>
        <p:nvSpPr>
          <p:cNvPr id="1028" name="Rectangle 7"/>
          <p:cNvSpPr>
            <a:spLocks noGrp="1" noChangeArrowheads="1"/>
          </p:cNvSpPr>
          <p:nvPr>
            <p:ph type="title"/>
          </p:nvPr>
        </p:nvSpPr>
        <p:spPr bwMode="gray">
          <a:xfrm>
            <a:off x="300038" y="411163"/>
            <a:ext cx="8520112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ko-KR"/>
              <a:t>Klicken Sie, um das Titelformat zu bearbeiten</a:t>
            </a:r>
          </a:p>
        </p:txBody>
      </p:sp>
      <p:sp>
        <p:nvSpPr>
          <p:cNvPr id="6" name="Rectangle 5"/>
          <p:cNvSpPr>
            <a:spLocks noChangeArrowheads="1"/>
          </p:cNvSpPr>
          <p:nvPr userDrawn="1"/>
        </p:nvSpPr>
        <p:spPr bwMode="gray">
          <a:xfrm>
            <a:off x="8097335" y="6594467"/>
            <a:ext cx="1343025" cy="247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de-DE" altLang="ko-KR" sz="1000" dirty="0">
                <a:ea typeface="굴림" charset="-127"/>
              </a:rPr>
              <a:t>Page </a:t>
            </a:r>
            <a:r>
              <a:rPr lang="de-DE" altLang="ko-KR" sz="1000" dirty="0">
                <a:ea typeface="굴림" charset="-127"/>
                <a:sym typeface="Wingdings" pitchFamily="2" charset="2"/>
              </a:rPr>
              <a:t></a:t>
            </a:r>
            <a:r>
              <a:rPr lang="de-DE" altLang="ko-KR" sz="1000" dirty="0">
                <a:ea typeface="굴림" charset="-127"/>
              </a:rPr>
              <a:t> </a:t>
            </a:r>
            <a:fld id="{86F4A8A0-048C-4620-A43C-923312CDEA00}" type="slidenum">
              <a:rPr lang="de-DE" altLang="ko-KR" sz="1000" smtClean="0">
                <a:ea typeface="굴림" charset="-127"/>
              </a:rPr>
              <a:pPr/>
              <a:t>‹#›</a:t>
            </a:fld>
            <a:endParaRPr lang="de-DE" altLang="ko-KR" sz="1000" dirty="0">
              <a:ea typeface="굴림" charset="-127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78" r:id="rId1"/>
    <p:sldLayoutId id="2147484087" r:id="rId2"/>
    <p:sldLayoutId id="2147484079" r:id="rId3"/>
    <p:sldLayoutId id="2147484080" r:id="rId4"/>
    <p:sldLayoutId id="2147484081" r:id="rId5"/>
    <p:sldLayoutId id="2147484082" r:id="rId6"/>
    <p:sldLayoutId id="2147484086" r:id="rId7"/>
    <p:sldLayoutId id="2147484083" r:id="rId8"/>
    <p:sldLayoutId id="2147484084" r:id="rId9"/>
    <p:sldLayoutId id="2147484088" r:id="rId10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9pPr>
    </p:titleStyle>
    <p:bodyStyle>
      <a:lvl1pPr marL="180975" indent="-180975" algn="l" rtl="0" eaLnBrk="0" fontAlgn="base" hangingPunct="0">
        <a:spcBef>
          <a:spcPct val="0"/>
        </a:spcBef>
        <a:spcAft>
          <a:spcPct val="40000"/>
        </a:spcAft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444500" indent="-261938" algn="l" rtl="0" eaLnBrk="0" fontAlgn="base" hangingPunct="0">
        <a:spcBef>
          <a:spcPct val="0"/>
        </a:spcBef>
        <a:spcAft>
          <a:spcPct val="40000"/>
        </a:spcAft>
        <a:buChar char="–"/>
        <a:defRPr>
          <a:solidFill>
            <a:schemeClr val="tx1"/>
          </a:solidFill>
          <a:latin typeface="+mn-lt"/>
          <a:cs typeface="+mn-cs"/>
        </a:defRPr>
      </a:lvl2pPr>
      <a:lvl3pPr marL="720725" indent="-274638" algn="l" rtl="0" eaLnBrk="0" fontAlgn="base" hangingPunct="0">
        <a:spcBef>
          <a:spcPct val="0"/>
        </a:spcBef>
        <a:spcAft>
          <a:spcPct val="40000"/>
        </a:spcAft>
        <a:buChar char="•"/>
        <a:defRPr>
          <a:solidFill>
            <a:schemeClr val="tx1"/>
          </a:solidFill>
          <a:latin typeface="+mn-lt"/>
          <a:cs typeface="+mn-cs"/>
        </a:defRPr>
      </a:lvl3pPr>
      <a:lvl4pPr marL="987425" indent="-265113" algn="l" rtl="0" eaLnBrk="0" fontAlgn="base" hangingPunct="0">
        <a:spcBef>
          <a:spcPct val="0"/>
        </a:spcBef>
        <a:spcAft>
          <a:spcPct val="40000"/>
        </a:spcAft>
        <a:buChar char="–"/>
        <a:defRPr>
          <a:solidFill>
            <a:schemeClr val="tx1"/>
          </a:solidFill>
          <a:latin typeface="+mn-lt"/>
          <a:cs typeface="+mn-cs"/>
        </a:defRPr>
      </a:lvl4pPr>
      <a:lvl5pPr marL="1254125" indent="-265113" algn="l" rtl="0" eaLnBrk="0" fontAlgn="base" hangingPunct="0">
        <a:spcBef>
          <a:spcPct val="0"/>
        </a:spcBef>
        <a:spcAft>
          <a:spcPct val="40000"/>
        </a:spcAft>
        <a:buChar char="»"/>
        <a:defRPr>
          <a:solidFill>
            <a:schemeClr val="tx1"/>
          </a:solidFill>
          <a:latin typeface="+mn-lt"/>
          <a:cs typeface="+mn-cs"/>
        </a:defRPr>
      </a:lvl5pPr>
      <a:lvl6pPr marL="1711325" indent="-265113" algn="l" rtl="0" fontAlgn="base">
        <a:spcBef>
          <a:spcPct val="0"/>
        </a:spcBef>
        <a:spcAft>
          <a:spcPct val="40000"/>
        </a:spcAft>
        <a:buChar char="»"/>
        <a:defRPr>
          <a:solidFill>
            <a:schemeClr val="tx1"/>
          </a:solidFill>
          <a:latin typeface="+mn-lt"/>
          <a:cs typeface="+mn-cs"/>
        </a:defRPr>
      </a:lvl6pPr>
      <a:lvl7pPr marL="2168525" indent="-265113" algn="l" rtl="0" fontAlgn="base">
        <a:spcBef>
          <a:spcPct val="0"/>
        </a:spcBef>
        <a:spcAft>
          <a:spcPct val="40000"/>
        </a:spcAft>
        <a:buChar char="»"/>
        <a:defRPr>
          <a:solidFill>
            <a:schemeClr val="tx1"/>
          </a:solidFill>
          <a:latin typeface="+mn-lt"/>
          <a:cs typeface="+mn-cs"/>
        </a:defRPr>
      </a:lvl7pPr>
      <a:lvl8pPr marL="2625725" indent="-265113" algn="l" rtl="0" fontAlgn="base">
        <a:spcBef>
          <a:spcPct val="0"/>
        </a:spcBef>
        <a:spcAft>
          <a:spcPct val="40000"/>
        </a:spcAft>
        <a:buChar char="»"/>
        <a:defRPr>
          <a:solidFill>
            <a:schemeClr val="tx1"/>
          </a:solidFill>
          <a:latin typeface="+mn-lt"/>
          <a:cs typeface="+mn-cs"/>
        </a:defRPr>
      </a:lvl8pPr>
      <a:lvl9pPr marL="3082925" indent="-265113" algn="l" rtl="0" fontAlgn="base">
        <a:spcBef>
          <a:spcPct val="0"/>
        </a:spcBef>
        <a:spcAft>
          <a:spcPct val="40000"/>
        </a:spcAft>
        <a:buChar char="»"/>
        <a:defRPr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0.emf"/><Relationship Id="rId3" Type="http://schemas.openxmlformats.org/officeDocument/2006/relationships/customXml" Target="../ink/ink62.xml"/><Relationship Id="rId7" Type="http://schemas.openxmlformats.org/officeDocument/2006/relationships/customXml" Target="../ink/ink64.xml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60.emf"/><Relationship Id="rId5" Type="http://schemas.openxmlformats.org/officeDocument/2006/relationships/customXml" Target="../ink/ink63.xml"/><Relationship Id="rId4" Type="http://schemas.openxmlformats.org/officeDocument/2006/relationships/image" Target="../media/image550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emf"/><Relationship Id="rId3" Type="http://schemas.openxmlformats.org/officeDocument/2006/relationships/customXml" Target="../ink/ink65.xml"/><Relationship Id="rId7" Type="http://schemas.openxmlformats.org/officeDocument/2006/relationships/customXml" Target="../ink/ink67.xml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3.emf"/><Relationship Id="rId5" Type="http://schemas.openxmlformats.org/officeDocument/2006/relationships/customXml" Target="../ink/ink66.xml"/><Relationship Id="rId10" Type="http://schemas.openxmlformats.org/officeDocument/2006/relationships/image" Target="../media/image103.emf"/><Relationship Id="rId4" Type="http://schemas.openxmlformats.org/officeDocument/2006/relationships/image" Target="../media/image92.emf"/><Relationship Id="rId9" Type="http://schemas.openxmlformats.org/officeDocument/2006/relationships/customXml" Target="../ink/ink6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0.emf"/><Relationship Id="rId13" Type="http://schemas.openxmlformats.org/officeDocument/2006/relationships/image" Target="../media/image690.emf"/><Relationship Id="rId18" Type="http://schemas.openxmlformats.org/officeDocument/2006/relationships/customXml" Target="../ink/ink77.xml"/><Relationship Id="rId26" Type="http://schemas.openxmlformats.org/officeDocument/2006/relationships/customXml" Target="../ink/ink81.xml"/><Relationship Id="rId3" Type="http://schemas.openxmlformats.org/officeDocument/2006/relationships/customXml" Target="../ink/ink69.xml"/><Relationship Id="rId21" Type="http://schemas.openxmlformats.org/officeDocument/2006/relationships/image" Target="../media/image730.emf"/><Relationship Id="rId7" Type="http://schemas.openxmlformats.org/officeDocument/2006/relationships/customXml" Target="../ink/ink71.xml"/><Relationship Id="rId12" Type="http://schemas.openxmlformats.org/officeDocument/2006/relationships/customXml" Target="../ink/ink74.xml"/><Relationship Id="rId17" Type="http://schemas.openxmlformats.org/officeDocument/2006/relationships/image" Target="../media/image710.emf"/><Relationship Id="rId25" Type="http://schemas.openxmlformats.org/officeDocument/2006/relationships/image" Target="../media/image750.emf"/><Relationship Id="rId2" Type="http://schemas.openxmlformats.org/officeDocument/2006/relationships/image" Target="../media/image41.png"/><Relationship Id="rId16" Type="http://schemas.openxmlformats.org/officeDocument/2006/relationships/customXml" Target="../ink/ink76.xml"/><Relationship Id="rId20" Type="http://schemas.openxmlformats.org/officeDocument/2006/relationships/customXml" Target="../ink/ink78.xml"/><Relationship Id="rId29" Type="http://schemas.openxmlformats.org/officeDocument/2006/relationships/image" Target="../media/image77.em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6.emf"/><Relationship Id="rId11" Type="http://schemas.openxmlformats.org/officeDocument/2006/relationships/customXml" Target="../ink/ink73.xml"/><Relationship Id="rId24" Type="http://schemas.openxmlformats.org/officeDocument/2006/relationships/customXml" Target="../ink/ink80.xml"/><Relationship Id="rId5" Type="http://schemas.openxmlformats.org/officeDocument/2006/relationships/customXml" Target="../ink/ink70.xml"/><Relationship Id="rId15" Type="http://schemas.openxmlformats.org/officeDocument/2006/relationships/image" Target="../media/image70.emf"/><Relationship Id="rId23" Type="http://schemas.openxmlformats.org/officeDocument/2006/relationships/image" Target="../media/image740.emf"/><Relationship Id="rId28" Type="http://schemas.openxmlformats.org/officeDocument/2006/relationships/customXml" Target="../ink/ink82.xml"/><Relationship Id="rId10" Type="http://schemas.openxmlformats.org/officeDocument/2006/relationships/image" Target="../media/image680.emf"/><Relationship Id="rId19" Type="http://schemas.openxmlformats.org/officeDocument/2006/relationships/image" Target="../media/image72.emf"/><Relationship Id="rId31" Type="http://schemas.openxmlformats.org/officeDocument/2006/relationships/image" Target="../media/image43.png"/><Relationship Id="rId4" Type="http://schemas.openxmlformats.org/officeDocument/2006/relationships/image" Target="../media/image540.emf"/><Relationship Id="rId9" Type="http://schemas.openxmlformats.org/officeDocument/2006/relationships/customXml" Target="../ink/ink72.xml"/><Relationship Id="rId14" Type="http://schemas.openxmlformats.org/officeDocument/2006/relationships/customXml" Target="../ink/ink75.xml"/><Relationship Id="rId22" Type="http://schemas.openxmlformats.org/officeDocument/2006/relationships/customXml" Target="../ink/ink79.xml"/><Relationship Id="rId27" Type="http://schemas.openxmlformats.org/officeDocument/2006/relationships/image" Target="../media/image760.emf"/><Relationship Id="rId30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6" Type="http://schemas.openxmlformats.org/officeDocument/2006/relationships/image" Target="../media/image920.emf"/><Relationship Id="rId21" Type="http://schemas.openxmlformats.org/officeDocument/2006/relationships/customXml" Target="../ink/ink92.xml"/><Relationship Id="rId34" Type="http://schemas.openxmlformats.org/officeDocument/2006/relationships/image" Target="../media/image960.emf"/><Relationship Id="rId42" Type="http://schemas.openxmlformats.org/officeDocument/2006/relationships/image" Target="../media/image1000.emf"/><Relationship Id="rId47" Type="http://schemas.openxmlformats.org/officeDocument/2006/relationships/customXml" Target="../ink/ink105.xml"/><Relationship Id="rId50" Type="http://schemas.openxmlformats.org/officeDocument/2006/relationships/image" Target="../media/image1040.emf"/><Relationship Id="rId55" Type="http://schemas.openxmlformats.org/officeDocument/2006/relationships/customXml" Target="../ink/ink109.xml"/><Relationship Id="rId63" Type="http://schemas.openxmlformats.org/officeDocument/2006/relationships/customXml" Target="../ink/ink113.xml"/><Relationship Id="rId68" Type="http://schemas.openxmlformats.org/officeDocument/2006/relationships/image" Target="../media/image126.emf"/><Relationship Id="rId7" Type="http://schemas.openxmlformats.org/officeDocument/2006/relationships/customXml" Target="../ink/ink85.xml"/><Relationship Id="rId2" Type="http://schemas.openxmlformats.org/officeDocument/2006/relationships/image" Target="../media/image45.jpg"/><Relationship Id="rId16" Type="http://schemas.openxmlformats.org/officeDocument/2006/relationships/image" Target="../media/image87.emf"/><Relationship Id="rId29" Type="http://schemas.openxmlformats.org/officeDocument/2006/relationships/customXml" Target="../ink/ink96.xml"/><Relationship Id="rId11" Type="http://schemas.openxmlformats.org/officeDocument/2006/relationships/customXml" Target="../ink/ink87.xml"/><Relationship Id="rId24" Type="http://schemas.openxmlformats.org/officeDocument/2006/relationships/image" Target="../media/image91.emf"/><Relationship Id="rId32" Type="http://schemas.openxmlformats.org/officeDocument/2006/relationships/image" Target="../media/image950.emf"/><Relationship Id="rId37" Type="http://schemas.openxmlformats.org/officeDocument/2006/relationships/customXml" Target="../ink/ink100.xml"/><Relationship Id="rId40" Type="http://schemas.openxmlformats.org/officeDocument/2006/relationships/image" Target="../media/image990.emf"/><Relationship Id="rId45" Type="http://schemas.openxmlformats.org/officeDocument/2006/relationships/customXml" Target="../ink/ink104.xml"/><Relationship Id="rId53" Type="http://schemas.openxmlformats.org/officeDocument/2006/relationships/customXml" Target="../ink/ink108.xml"/><Relationship Id="rId58" Type="http://schemas.openxmlformats.org/officeDocument/2006/relationships/image" Target="../media/image1070.emf"/><Relationship Id="rId66" Type="http://schemas.openxmlformats.org/officeDocument/2006/relationships/image" Target="../media/image125.emf"/><Relationship Id="rId5" Type="http://schemas.openxmlformats.org/officeDocument/2006/relationships/customXml" Target="../ink/ink84.xml"/><Relationship Id="rId61" Type="http://schemas.openxmlformats.org/officeDocument/2006/relationships/customXml" Target="../ink/ink112.xml"/><Relationship Id="rId19" Type="http://schemas.openxmlformats.org/officeDocument/2006/relationships/customXml" Target="../ink/ink91.xml"/><Relationship Id="rId14" Type="http://schemas.openxmlformats.org/officeDocument/2006/relationships/image" Target="../media/image86.emf"/><Relationship Id="rId22" Type="http://schemas.openxmlformats.org/officeDocument/2006/relationships/image" Target="../media/image90.emf"/><Relationship Id="rId27" Type="http://schemas.openxmlformats.org/officeDocument/2006/relationships/customXml" Target="../ink/ink95.xml"/><Relationship Id="rId30" Type="http://schemas.openxmlformats.org/officeDocument/2006/relationships/image" Target="../media/image940.emf"/><Relationship Id="rId35" Type="http://schemas.openxmlformats.org/officeDocument/2006/relationships/customXml" Target="../ink/ink99.xml"/><Relationship Id="rId43" Type="http://schemas.openxmlformats.org/officeDocument/2006/relationships/customXml" Target="../ink/ink103.xml"/><Relationship Id="rId48" Type="http://schemas.openxmlformats.org/officeDocument/2006/relationships/image" Target="../media/image1030.emf"/><Relationship Id="rId56" Type="http://schemas.openxmlformats.org/officeDocument/2006/relationships/image" Target="../media/image1060.emf"/><Relationship Id="rId64" Type="http://schemas.openxmlformats.org/officeDocument/2006/relationships/image" Target="../media/image1100.emf"/><Relationship Id="rId8" Type="http://schemas.openxmlformats.org/officeDocument/2006/relationships/image" Target="../media/image83.emf"/><Relationship Id="rId51" Type="http://schemas.openxmlformats.org/officeDocument/2006/relationships/customXml" Target="../ink/ink107.xml"/><Relationship Id="rId3" Type="http://schemas.openxmlformats.org/officeDocument/2006/relationships/customXml" Target="../ink/ink83.xml"/><Relationship Id="rId12" Type="http://schemas.openxmlformats.org/officeDocument/2006/relationships/image" Target="../media/image85.emf"/><Relationship Id="rId17" Type="http://schemas.openxmlformats.org/officeDocument/2006/relationships/customXml" Target="../ink/ink90.xml"/><Relationship Id="rId25" Type="http://schemas.openxmlformats.org/officeDocument/2006/relationships/customXml" Target="../ink/ink94.xml"/><Relationship Id="rId33" Type="http://schemas.openxmlformats.org/officeDocument/2006/relationships/customXml" Target="../ink/ink98.xml"/><Relationship Id="rId38" Type="http://schemas.openxmlformats.org/officeDocument/2006/relationships/image" Target="../media/image980.emf"/><Relationship Id="rId46" Type="http://schemas.openxmlformats.org/officeDocument/2006/relationships/image" Target="../media/image1020.emf"/><Relationship Id="rId59" Type="http://schemas.openxmlformats.org/officeDocument/2006/relationships/customXml" Target="../ink/ink111.xml"/><Relationship Id="rId67" Type="http://schemas.openxmlformats.org/officeDocument/2006/relationships/customXml" Target="../ink/ink115.xml"/><Relationship Id="rId20" Type="http://schemas.openxmlformats.org/officeDocument/2006/relationships/image" Target="../media/image89.emf"/><Relationship Id="rId41" Type="http://schemas.openxmlformats.org/officeDocument/2006/relationships/customXml" Target="../ink/ink102.xml"/><Relationship Id="rId54" Type="http://schemas.openxmlformats.org/officeDocument/2006/relationships/image" Target="../media/image680.emf"/><Relationship Id="rId62" Type="http://schemas.openxmlformats.org/officeDocument/2006/relationships/image" Target="../media/image1090.em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2.emf"/><Relationship Id="rId15" Type="http://schemas.openxmlformats.org/officeDocument/2006/relationships/customXml" Target="../ink/ink89.xml"/><Relationship Id="rId23" Type="http://schemas.openxmlformats.org/officeDocument/2006/relationships/customXml" Target="../ink/ink93.xml"/><Relationship Id="rId28" Type="http://schemas.openxmlformats.org/officeDocument/2006/relationships/image" Target="../media/image930.emf"/><Relationship Id="rId36" Type="http://schemas.openxmlformats.org/officeDocument/2006/relationships/image" Target="../media/image970.emf"/><Relationship Id="rId49" Type="http://schemas.openxmlformats.org/officeDocument/2006/relationships/customXml" Target="../ink/ink106.xml"/><Relationship Id="rId57" Type="http://schemas.openxmlformats.org/officeDocument/2006/relationships/customXml" Target="../ink/ink110.xml"/><Relationship Id="rId10" Type="http://schemas.openxmlformats.org/officeDocument/2006/relationships/image" Target="../media/image84.emf"/><Relationship Id="rId31" Type="http://schemas.openxmlformats.org/officeDocument/2006/relationships/customXml" Target="../ink/ink97.xml"/><Relationship Id="rId44" Type="http://schemas.openxmlformats.org/officeDocument/2006/relationships/image" Target="../media/image1010.emf"/><Relationship Id="rId52" Type="http://schemas.openxmlformats.org/officeDocument/2006/relationships/image" Target="../media/image1050.emf"/><Relationship Id="rId60" Type="http://schemas.openxmlformats.org/officeDocument/2006/relationships/image" Target="../media/image1080.emf"/><Relationship Id="rId65" Type="http://schemas.openxmlformats.org/officeDocument/2006/relationships/customXml" Target="../ink/ink114.xml"/><Relationship Id="rId4" Type="http://schemas.openxmlformats.org/officeDocument/2006/relationships/image" Target="../media/image810.emf"/><Relationship Id="rId9" Type="http://schemas.openxmlformats.org/officeDocument/2006/relationships/customXml" Target="../ink/ink86.xml"/><Relationship Id="rId13" Type="http://schemas.openxmlformats.org/officeDocument/2006/relationships/customXml" Target="../ink/ink88.xml"/><Relationship Id="rId18" Type="http://schemas.openxmlformats.org/officeDocument/2006/relationships/image" Target="../media/image88.emf"/><Relationship Id="rId39" Type="http://schemas.openxmlformats.org/officeDocument/2006/relationships/customXml" Target="../ink/ink10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emf"/><Relationship Id="rId13" Type="http://schemas.openxmlformats.org/officeDocument/2006/relationships/customXml" Target="../ink/ink6.xml"/><Relationship Id="rId18" Type="http://schemas.openxmlformats.org/officeDocument/2006/relationships/image" Target="../media/image59.emf"/><Relationship Id="rId26" Type="http://schemas.openxmlformats.org/officeDocument/2006/relationships/image" Target="../media/image63.emf"/><Relationship Id="rId3" Type="http://schemas.openxmlformats.org/officeDocument/2006/relationships/customXml" Target="../ink/ink1.xml"/><Relationship Id="rId21" Type="http://schemas.openxmlformats.org/officeDocument/2006/relationships/customXml" Target="../ink/ink10.xml"/><Relationship Id="rId7" Type="http://schemas.openxmlformats.org/officeDocument/2006/relationships/customXml" Target="../ink/ink3.xml"/><Relationship Id="rId12" Type="http://schemas.openxmlformats.org/officeDocument/2006/relationships/image" Target="../media/image56.emf"/><Relationship Id="rId17" Type="http://schemas.openxmlformats.org/officeDocument/2006/relationships/customXml" Target="../ink/ink8.xml"/><Relationship Id="rId25" Type="http://schemas.openxmlformats.org/officeDocument/2006/relationships/customXml" Target="../ink/ink12.xml"/><Relationship Id="rId2" Type="http://schemas.openxmlformats.org/officeDocument/2006/relationships/image" Target="../media/image7.jpg"/><Relationship Id="rId16" Type="http://schemas.openxmlformats.org/officeDocument/2006/relationships/image" Target="../media/image58.emf"/><Relationship Id="rId20" Type="http://schemas.openxmlformats.org/officeDocument/2006/relationships/image" Target="../media/image60.emf"/><Relationship Id="rId29" Type="http://schemas.openxmlformats.org/officeDocument/2006/relationships/customXml" Target="../ink/ink1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3.emf"/><Relationship Id="rId11" Type="http://schemas.openxmlformats.org/officeDocument/2006/relationships/customXml" Target="../ink/ink5.xml"/><Relationship Id="rId24" Type="http://schemas.openxmlformats.org/officeDocument/2006/relationships/image" Target="../media/image62.emf"/><Relationship Id="rId5" Type="http://schemas.openxmlformats.org/officeDocument/2006/relationships/customXml" Target="../ink/ink2.xml"/><Relationship Id="rId15" Type="http://schemas.openxmlformats.org/officeDocument/2006/relationships/customXml" Target="../ink/ink7.xml"/><Relationship Id="rId23" Type="http://schemas.openxmlformats.org/officeDocument/2006/relationships/customXml" Target="../ink/ink11.xml"/><Relationship Id="rId28" Type="http://schemas.openxmlformats.org/officeDocument/2006/relationships/image" Target="../media/image64.emf"/><Relationship Id="rId10" Type="http://schemas.openxmlformats.org/officeDocument/2006/relationships/image" Target="../media/image55.emf"/><Relationship Id="rId19" Type="http://schemas.openxmlformats.org/officeDocument/2006/relationships/customXml" Target="../ink/ink9.xml"/><Relationship Id="rId4" Type="http://schemas.openxmlformats.org/officeDocument/2006/relationships/image" Target="../media/image52.emf"/><Relationship Id="rId9" Type="http://schemas.openxmlformats.org/officeDocument/2006/relationships/customXml" Target="../ink/ink4.xml"/><Relationship Id="rId14" Type="http://schemas.openxmlformats.org/officeDocument/2006/relationships/image" Target="../media/image57.emf"/><Relationship Id="rId22" Type="http://schemas.openxmlformats.org/officeDocument/2006/relationships/image" Target="../media/image61.emf"/><Relationship Id="rId27" Type="http://schemas.openxmlformats.org/officeDocument/2006/relationships/customXml" Target="../ink/ink13.xml"/><Relationship Id="rId30" Type="http://schemas.openxmlformats.org/officeDocument/2006/relationships/image" Target="../media/image65.emf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emf"/><Relationship Id="rId13" Type="http://schemas.openxmlformats.org/officeDocument/2006/relationships/customXml" Target="../ink/ink121.xml"/><Relationship Id="rId18" Type="http://schemas.openxmlformats.org/officeDocument/2006/relationships/image" Target="../media/image145.emf"/><Relationship Id="rId3" Type="http://schemas.openxmlformats.org/officeDocument/2006/relationships/customXml" Target="../ink/ink116.xml"/><Relationship Id="rId7" Type="http://schemas.openxmlformats.org/officeDocument/2006/relationships/customXml" Target="../ink/ink118.xml"/><Relationship Id="rId12" Type="http://schemas.openxmlformats.org/officeDocument/2006/relationships/image" Target="../media/image142.emf"/><Relationship Id="rId17" Type="http://schemas.openxmlformats.org/officeDocument/2006/relationships/customXml" Target="../ink/ink123.xml"/><Relationship Id="rId2" Type="http://schemas.openxmlformats.org/officeDocument/2006/relationships/image" Target="../media/image55.jpg"/><Relationship Id="rId16" Type="http://schemas.openxmlformats.org/officeDocument/2006/relationships/image" Target="../media/image144.em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8.emf"/><Relationship Id="rId11" Type="http://schemas.openxmlformats.org/officeDocument/2006/relationships/customXml" Target="../ink/ink120.xml"/><Relationship Id="rId5" Type="http://schemas.openxmlformats.org/officeDocument/2006/relationships/customXml" Target="../ink/ink117.xml"/><Relationship Id="rId15" Type="http://schemas.openxmlformats.org/officeDocument/2006/relationships/customXml" Target="../ink/ink122.xml"/><Relationship Id="rId10" Type="http://schemas.openxmlformats.org/officeDocument/2006/relationships/image" Target="../media/image141.emf"/><Relationship Id="rId4" Type="http://schemas.openxmlformats.org/officeDocument/2006/relationships/image" Target="../media/image137.emf"/><Relationship Id="rId9" Type="http://schemas.openxmlformats.org/officeDocument/2006/relationships/customXml" Target="../ink/ink119.xml"/><Relationship Id="rId14" Type="http://schemas.openxmlformats.org/officeDocument/2006/relationships/image" Target="../media/image143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emf"/><Relationship Id="rId13" Type="http://schemas.openxmlformats.org/officeDocument/2006/relationships/customXml" Target="../ink/ink21.xml"/><Relationship Id="rId3" Type="http://schemas.openxmlformats.org/officeDocument/2006/relationships/customXml" Target="../ink/ink15.xml"/><Relationship Id="rId7" Type="http://schemas.openxmlformats.org/officeDocument/2006/relationships/customXml" Target="../ink/ink17.xml"/><Relationship Id="rId12" Type="http://schemas.openxmlformats.org/officeDocument/2006/relationships/image" Target="../media/image68.emf"/><Relationship Id="rId2" Type="http://schemas.openxmlformats.org/officeDocument/2006/relationships/image" Target="../media/image8.jpg"/><Relationship Id="rId16" Type="http://schemas.openxmlformats.org/officeDocument/2006/relationships/customXml" Target="../ink/ink2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0.emf"/><Relationship Id="rId11" Type="http://schemas.openxmlformats.org/officeDocument/2006/relationships/customXml" Target="../ink/ink20.xml"/><Relationship Id="rId5" Type="http://schemas.openxmlformats.org/officeDocument/2006/relationships/customXml" Target="../ink/ink16.xml"/><Relationship Id="rId15" Type="http://schemas.openxmlformats.org/officeDocument/2006/relationships/customXml" Target="../ink/ink23.xml"/><Relationship Id="rId10" Type="http://schemas.openxmlformats.org/officeDocument/2006/relationships/customXml" Target="../ink/ink19.xml"/><Relationship Id="rId4" Type="http://schemas.openxmlformats.org/officeDocument/2006/relationships/image" Target="../media/image67.emf"/><Relationship Id="rId9" Type="http://schemas.openxmlformats.org/officeDocument/2006/relationships/customXml" Target="../ink/ink18.xml"/><Relationship Id="rId14" Type="http://schemas.openxmlformats.org/officeDocument/2006/relationships/customXml" Target="../ink/ink2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emf"/><Relationship Id="rId3" Type="http://schemas.openxmlformats.org/officeDocument/2006/relationships/customXml" Target="../ink/ink25.xml"/><Relationship Id="rId7" Type="http://schemas.openxmlformats.org/officeDocument/2006/relationships/customXml" Target="../ink/ink27.xml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0.emf"/><Relationship Id="rId5" Type="http://schemas.openxmlformats.org/officeDocument/2006/relationships/customXml" Target="../ink/ink26.xml"/><Relationship Id="rId4" Type="http://schemas.openxmlformats.org/officeDocument/2006/relationships/image" Target="../media/image170.emf"/><Relationship Id="rId9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6.emf"/><Relationship Id="rId18" Type="http://schemas.openxmlformats.org/officeDocument/2006/relationships/customXml" Target="../ink/ink33.xml"/><Relationship Id="rId39" Type="http://schemas.openxmlformats.org/officeDocument/2006/relationships/image" Target="../media/image74.emf"/><Relationship Id="rId21" Type="http://schemas.openxmlformats.org/officeDocument/2006/relationships/image" Target="../media/image30.emf"/><Relationship Id="rId34" Type="http://schemas.openxmlformats.org/officeDocument/2006/relationships/customXml" Target="../ink/ink39.xml"/><Relationship Id="rId42" Type="http://schemas.openxmlformats.org/officeDocument/2006/relationships/customXml" Target="../ink/ink43.xml"/><Relationship Id="rId12" Type="http://schemas.openxmlformats.org/officeDocument/2006/relationships/customXml" Target="../ink/ink30.xml"/><Relationship Id="rId17" Type="http://schemas.openxmlformats.org/officeDocument/2006/relationships/image" Target="../media/image28.emf"/><Relationship Id="rId33" Type="http://schemas.openxmlformats.org/officeDocument/2006/relationships/image" Target="../media/image36.emf"/><Relationship Id="rId38" Type="http://schemas.openxmlformats.org/officeDocument/2006/relationships/customXml" Target="../ink/ink41.xml"/><Relationship Id="rId2" Type="http://schemas.openxmlformats.org/officeDocument/2006/relationships/image" Target="../media/image11.jpg"/><Relationship Id="rId16" Type="http://schemas.openxmlformats.org/officeDocument/2006/relationships/customXml" Target="../ink/ink32.xml"/><Relationship Id="rId20" Type="http://schemas.openxmlformats.org/officeDocument/2006/relationships/customXml" Target="../ink/ink34.xml"/><Relationship Id="rId41" Type="http://schemas.openxmlformats.org/officeDocument/2006/relationships/image" Target="../media/image75.emf"/><Relationship Id="rId1" Type="http://schemas.openxmlformats.org/officeDocument/2006/relationships/slideLayout" Target="../slideLayouts/slideLayout6.xml"/><Relationship Id="rId11" Type="http://schemas.openxmlformats.org/officeDocument/2006/relationships/image" Target="../media/image25.emf"/><Relationship Id="rId24" Type="http://schemas.openxmlformats.org/officeDocument/2006/relationships/customXml" Target="../ink/ink36.xml"/><Relationship Id="rId32" Type="http://schemas.openxmlformats.org/officeDocument/2006/relationships/customXml" Target="../ink/ink38.xml"/><Relationship Id="rId37" Type="http://schemas.openxmlformats.org/officeDocument/2006/relationships/image" Target="../media/image73.emf"/><Relationship Id="rId40" Type="http://schemas.openxmlformats.org/officeDocument/2006/relationships/customXml" Target="../ink/ink42.xml"/><Relationship Id="rId45" Type="http://schemas.openxmlformats.org/officeDocument/2006/relationships/customXml" Target="../ink/ink45.xml"/><Relationship Id="rId15" Type="http://schemas.openxmlformats.org/officeDocument/2006/relationships/image" Target="../media/image27.emf"/><Relationship Id="rId23" Type="http://schemas.openxmlformats.org/officeDocument/2006/relationships/image" Target="../media/image310.emf"/><Relationship Id="rId28" Type="http://schemas.openxmlformats.org/officeDocument/2006/relationships/customXml" Target="../ink/ink37.xml"/><Relationship Id="rId36" Type="http://schemas.openxmlformats.org/officeDocument/2006/relationships/customXml" Target="../ink/ink40.xml"/><Relationship Id="rId10" Type="http://schemas.openxmlformats.org/officeDocument/2006/relationships/customXml" Target="../ink/ink29.xml"/><Relationship Id="rId19" Type="http://schemas.openxmlformats.org/officeDocument/2006/relationships/image" Target="../media/image290.emf"/><Relationship Id="rId31" Type="http://schemas.openxmlformats.org/officeDocument/2006/relationships/image" Target="../media/image35.emf"/><Relationship Id="rId44" Type="http://schemas.openxmlformats.org/officeDocument/2006/relationships/customXml" Target="../ink/ink44.xml"/><Relationship Id="rId4" Type="http://schemas.openxmlformats.org/officeDocument/2006/relationships/customXml" Target="../ink/ink28.xml"/><Relationship Id="rId9" Type="http://schemas.openxmlformats.org/officeDocument/2006/relationships/image" Target="../media/image24.emf"/><Relationship Id="rId14" Type="http://schemas.openxmlformats.org/officeDocument/2006/relationships/customXml" Target="../ink/ink31.xml"/><Relationship Id="rId22" Type="http://schemas.openxmlformats.org/officeDocument/2006/relationships/customXml" Target="../ink/ink35.xml"/><Relationship Id="rId27" Type="http://schemas.openxmlformats.org/officeDocument/2006/relationships/image" Target="../media/image33.emf"/><Relationship Id="rId35" Type="http://schemas.openxmlformats.org/officeDocument/2006/relationships/image" Target="../media/image37.emf"/><Relationship Id="rId43" Type="http://schemas.openxmlformats.org/officeDocument/2006/relationships/image" Target="../media/image76.emf"/><Relationship Id="rId3" Type="http://schemas.openxmlformats.org/officeDocument/2006/relationships/image" Target="../media/image12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0.emf"/><Relationship Id="rId13" Type="http://schemas.openxmlformats.org/officeDocument/2006/relationships/customXml" Target="../ink/ink51.xml"/><Relationship Id="rId18" Type="http://schemas.openxmlformats.org/officeDocument/2006/relationships/image" Target="../media/image460.emf"/><Relationship Id="rId26" Type="http://schemas.openxmlformats.org/officeDocument/2006/relationships/image" Target="../media/image500.emf"/><Relationship Id="rId3" Type="http://schemas.openxmlformats.org/officeDocument/2006/relationships/customXml" Target="../ink/ink46.xml"/><Relationship Id="rId21" Type="http://schemas.openxmlformats.org/officeDocument/2006/relationships/customXml" Target="../ink/ink55.xml"/><Relationship Id="rId7" Type="http://schemas.openxmlformats.org/officeDocument/2006/relationships/customXml" Target="../ink/ink48.xml"/><Relationship Id="rId12" Type="http://schemas.openxmlformats.org/officeDocument/2006/relationships/image" Target="../media/image430.emf"/><Relationship Id="rId17" Type="http://schemas.openxmlformats.org/officeDocument/2006/relationships/customXml" Target="../ink/ink53.xml"/><Relationship Id="rId25" Type="http://schemas.openxmlformats.org/officeDocument/2006/relationships/customXml" Target="../ink/ink57.xml"/><Relationship Id="rId2" Type="http://schemas.openxmlformats.org/officeDocument/2006/relationships/image" Target="../media/image13.jpg"/><Relationship Id="rId16" Type="http://schemas.openxmlformats.org/officeDocument/2006/relationships/image" Target="../media/image450.emf"/><Relationship Id="rId20" Type="http://schemas.openxmlformats.org/officeDocument/2006/relationships/image" Target="../media/image47.em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00.emf"/><Relationship Id="rId11" Type="http://schemas.openxmlformats.org/officeDocument/2006/relationships/customXml" Target="../ink/ink50.xml"/><Relationship Id="rId24" Type="http://schemas.openxmlformats.org/officeDocument/2006/relationships/image" Target="../media/image490.emf"/><Relationship Id="rId5" Type="http://schemas.openxmlformats.org/officeDocument/2006/relationships/customXml" Target="../ink/ink47.xml"/><Relationship Id="rId15" Type="http://schemas.openxmlformats.org/officeDocument/2006/relationships/customXml" Target="../ink/ink52.xml"/><Relationship Id="rId23" Type="http://schemas.openxmlformats.org/officeDocument/2006/relationships/customXml" Target="../ink/ink56.xml"/><Relationship Id="rId28" Type="http://schemas.openxmlformats.org/officeDocument/2006/relationships/image" Target="../media/image510.emf"/><Relationship Id="rId10" Type="http://schemas.openxmlformats.org/officeDocument/2006/relationships/image" Target="../media/image420.emf"/><Relationship Id="rId19" Type="http://schemas.openxmlformats.org/officeDocument/2006/relationships/customXml" Target="../ink/ink54.xml"/><Relationship Id="rId4" Type="http://schemas.openxmlformats.org/officeDocument/2006/relationships/image" Target="../media/image390.emf"/><Relationship Id="rId9" Type="http://schemas.openxmlformats.org/officeDocument/2006/relationships/customXml" Target="../ink/ink49.xml"/><Relationship Id="rId14" Type="http://schemas.openxmlformats.org/officeDocument/2006/relationships/image" Target="../media/image440.emf"/><Relationship Id="rId22" Type="http://schemas.openxmlformats.org/officeDocument/2006/relationships/image" Target="../media/image480.emf"/><Relationship Id="rId27" Type="http://schemas.openxmlformats.org/officeDocument/2006/relationships/customXml" Target="../ink/ink58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emf"/><Relationship Id="rId3" Type="http://schemas.openxmlformats.org/officeDocument/2006/relationships/customXml" Target="../ink/ink59.xml"/><Relationship Id="rId7" Type="http://schemas.openxmlformats.org/officeDocument/2006/relationships/customXml" Target="../ink/ink61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0.emf"/><Relationship Id="rId5" Type="http://schemas.openxmlformats.org/officeDocument/2006/relationships/customXml" Target="../ink/ink60.xml"/><Relationship Id="rId10" Type="http://schemas.openxmlformats.org/officeDocument/2006/relationships/image" Target="../media/image16.png"/><Relationship Id="rId4" Type="http://schemas.openxmlformats.org/officeDocument/2006/relationships/image" Target="../media/image79.emf"/><Relationship Id="rId9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제목 3"/>
          <p:cNvSpPr>
            <a:spLocks noGrp="1"/>
          </p:cNvSpPr>
          <p:nvPr>
            <p:ph type="ctrTitle"/>
          </p:nvPr>
        </p:nvSpPr>
        <p:spPr>
          <a:xfrm>
            <a:off x="1401673" y="2195647"/>
            <a:ext cx="7485063" cy="108108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algn="r" eaLnBrk="1" hangingPunct="1"/>
            <a:r>
              <a:rPr lang="en-US" altLang="ko-KR" sz="4000" dirty="0"/>
              <a:t>Chapter05</a:t>
            </a:r>
            <a:br>
              <a:rPr lang="en-US" altLang="ko-KR" sz="4000" dirty="0"/>
            </a:br>
            <a:r>
              <a:rPr lang="ko-KR" altLang="en-US" sz="4000" dirty="0"/>
              <a:t>레이아웃 익히기</a:t>
            </a:r>
            <a:r>
              <a:rPr lang="en-US" altLang="ko-KR" sz="4000" dirty="0"/>
              <a:t>(2)</a:t>
            </a:r>
            <a:endParaRPr lang="ko-KR" altLang="en-US" sz="1800" b="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78E22F1-9482-4306-A973-B8BF97A20C51}"/>
              </a:ext>
            </a:extLst>
          </p:cNvPr>
          <p:cNvSpPr>
            <a:spLocks noGrp="1"/>
          </p:cNvSpPr>
          <p:nvPr/>
        </p:nvSpPr>
        <p:spPr bwMode="auto">
          <a:xfrm>
            <a:off x="4021583" y="4944865"/>
            <a:ext cx="3915052" cy="8696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eaLnBrk="0" fontAlgn="base" latinLnBrk="1" hangingPunct="0">
              <a:spcBef>
                <a:spcPct val="20000"/>
              </a:spcBef>
              <a:spcAft>
                <a:spcPts val="300"/>
              </a:spcAft>
              <a:buFont typeface="Arial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defRPr>
            </a:lvl1pPr>
            <a:lvl2pPr marL="457200" indent="0" algn="ctr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 err="1">
                <a:solidFill>
                  <a:srgbClr val="002060"/>
                </a:solidFill>
              </a:rPr>
              <a:t>안윤애</a:t>
            </a:r>
            <a:endParaRPr lang="en-US" altLang="ko-KR" sz="2400" dirty="0">
              <a:solidFill>
                <a:srgbClr val="002060"/>
              </a:solidFill>
            </a:endParaRPr>
          </a:p>
          <a:p>
            <a:r>
              <a:rPr lang="en-US" altLang="ko-KR" sz="2400" dirty="0">
                <a:solidFill>
                  <a:srgbClr val="002060"/>
                </a:solidFill>
              </a:rPr>
              <a:t>yeahn@ut.ac.kr</a:t>
            </a:r>
            <a:endParaRPr lang="ko-KR" altLang="en-US" sz="2400" dirty="0">
              <a:solidFill>
                <a:srgbClr val="00206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7F5D32-9CEC-4361-9235-3E7B4803D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“</a:t>
            </a:r>
            <a:r>
              <a:rPr lang="en-US" altLang="ko-KR" dirty="0">
                <a:solidFill>
                  <a:srgbClr val="FF00FF"/>
                </a:solidFill>
              </a:rPr>
              <a:t>Self5_4_R</a:t>
            </a:r>
            <a:r>
              <a:rPr lang="en-US" altLang="ko-KR" dirty="0"/>
              <a:t>”: </a:t>
            </a:r>
            <a:r>
              <a:rPr lang="en-US" altLang="ko-KR" dirty="0" err="1"/>
              <a:t>RelativeLayout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9406B2D-9034-4A75-8210-19C26D4963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398" y="1013572"/>
            <a:ext cx="7219950" cy="31813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DFE5FB3-A626-42BB-B6DC-699D42F8D5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8942" y="1013572"/>
            <a:ext cx="4778188" cy="555463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CBB912EA-4952-421A-8D5D-320A05C1960F}"/>
              </a:ext>
            </a:extLst>
          </p:cNvPr>
          <p:cNvSpPr/>
          <p:nvPr/>
        </p:nvSpPr>
        <p:spPr bwMode="auto">
          <a:xfrm>
            <a:off x="5553456" y="1247340"/>
            <a:ext cx="1563624" cy="180000"/>
          </a:xfrm>
          <a:prstGeom prst="rect">
            <a:avLst/>
          </a:prstGeom>
          <a:solidFill>
            <a:srgbClr val="FF00FF">
              <a:alpha val="15000"/>
            </a:srgbClr>
          </a:solidFill>
          <a:ln w="3175" cap="flat" cmpd="sng" algn="ctr">
            <a:noFill/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AC7EE15-A7AC-4617-BA59-0C709092713F}"/>
              </a:ext>
            </a:extLst>
          </p:cNvPr>
          <p:cNvSpPr/>
          <p:nvPr/>
        </p:nvSpPr>
        <p:spPr bwMode="auto">
          <a:xfrm>
            <a:off x="5233416" y="3279480"/>
            <a:ext cx="3219704" cy="180000"/>
          </a:xfrm>
          <a:prstGeom prst="rect">
            <a:avLst/>
          </a:prstGeom>
          <a:solidFill>
            <a:srgbClr val="FF00FF">
              <a:alpha val="15000"/>
            </a:srgbClr>
          </a:solidFill>
          <a:ln w="3175" cap="flat" cmpd="sng" algn="ctr">
            <a:noFill/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4A301F9-7228-422C-B3CF-353AD102EF92}"/>
              </a:ext>
            </a:extLst>
          </p:cNvPr>
          <p:cNvSpPr/>
          <p:nvPr/>
        </p:nvSpPr>
        <p:spPr bwMode="auto">
          <a:xfrm>
            <a:off x="5548376" y="2683510"/>
            <a:ext cx="1563624" cy="180000"/>
          </a:xfrm>
          <a:prstGeom prst="rect">
            <a:avLst/>
          </a:prstGeom>
          <a:solidFill>
            <a:srgbClr val="FF00FF">
              <a:alpha val="15000"/>
            </a:srgbClr>
          </a:solidFill>
          <a:ln w="3175" cap="flat" cmpd="sng" algn="ctr">
            <a:noFill/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0C2529E-739C-445D-9419-1AB8879BD864}"/>
              </a:ext>
            </a:extLst>
          </p:cNvPr>
          <p:cNvSpPr/>
          <p:nvPr/>
        </p:nvSpPr>
        <p:spPr bwMode="auto">
          <a:xfrm>
            <a:off x="5233416" y="4500572"/>
            <a:ext cx="2914904" cy="371148"/>
          </a:xfrm>
          <a:prstGeom prst="rect">
            <a:avLst/>
          </a:prstGeom>
          <a:solidFill>
            <a:srgbClr val="FF00FF">
              <a:alpha val="15000"/>
            </a:srgbClr>
          </a:solidFill>
          <a:ln w="3175" cap="flat" cmpd="sng" algn="ctr">
            <a:noFill/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D420F74-02CB-4932-B25F-80EA136386E5}"/>
              </a:ext>
            </a:extLst>
          </p:cNvPr>
          <p:cNvSpPr/>
          <p:nvPr/>
        </p:nvSpPr>
        <p:spPr bwMode="auto">
          <a:xfrm>
            <a:off x="5239724" y="5948372"/>
            <a:ext cx="3563916" cy="371148"/>
          </a:xfrm>
          <a:prstGeom prst="rect">
            <a:avLst/>
          </a:prstGeom>
          <a:solidFill>
            <a:srgbClr val="FF00FF">
              <a:alpha val="15000"/>
            </a:srgbClr>
          </a:solidFill>
          <a:ln w="3175" cap="flat" cmpd="sng" algn="ctr">
            <a:noFill/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7E3C53D-0524-40AF-86DB-D84C3A2044F0}"/>
              </a:ext>
            </a:extLst>
          </p:cNvPr>
          <p:cNvSpPr/>
          <p:nvPr/>
        </p:nvSpPr>
        <p:spPr bwMode="auto">
          <a:xfrm>
            <a:off x="5548376" y="3895106"/>
            <a:ext cx="1563624" cy="180000"/>
          </a:xfrm>
          <a:prstGeom prst="rect">
            <a:avLst/>
          </a:prstGeom>
          <a:solidFill>
            <a:srgbClr val="FF00FF">
              <a:alpha val="15000"/>
            </a:srgbClr>
          </a:solidFill>
          <a:ln w="3175" cap="flat" cmpd="sng" algn="ctr">
            <a:noFill/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21CC402-2531-4CDF-B538-C9438569B10A}"/>
              </a:ext>
            </a:extLst>
          </p:cNvPr>
          <p:cNvSpPr/>
          <p:nvPr/>
        </p:nvSpPr>
        <p:spPr bwMode="auto">
          <a:xfrm>
            <a:off x="5233416" y="1852806"/>
            <a:ext cx="2848864" cy="180000"/>
          </a:xfrm>
          <a:prstGeom prst="rect">
            <a:avLst/>
          </a:prstGeom>
          <a:solidFill>
            <a:srgbClr val="FF00FF">
              <a:alpha val="15000"/>
            </a:srgbClr>
          </a:solidFill>
          <a:ln w="3175" cap="flat" cmpd="sng" algn="ctr">
            <a:noFill/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536684E-2D3D-42D3-AF79-9CCE9611915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2952" y="3328206"/>
            <a:ext cx="1822500" cy="3240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74567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1" grpId="0" animBg="1"/>
      <p:bldP spid="13" grpId="0" animBg="1"/>
      <p:bldP spid="15" grpId="0" animBg="1"/>
      <p:bldP spid="17" grpId="0" animBg="1"/>
      <p:bldP spid="1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기타 레이아웃 ▶ </a:t>
            </a:r>
            <a:r>
              <a:rPr lang="ko-KR" altLang="en-US" sz="2400" dirty="0"/>
              <a:t>테이블레이아웃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95275" y="1048219"/>
            <a:ext cx="8524875" cy="1601893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ko-KR" altLang="en-US" u="sng" dirty="0" err="1">
                <a:solidFill>
                  <a:srgbClr val="FF00FF"/>
                </a:solidFill>
              </a:rPr>
              <a:t>테이블레이아웃</a:t>
            </a:r>
            <a:r>
              <a:rPr lang="en-US" altLang="ko-KR" dirty="0"/>
              <a:t>(</a:t>
            </a:r>
            <a:r>
              <a:rPr lang="en-US" altLang="ko-KR" u="sng" dirty="0" err="1">
                <a:solidFill>
                  <a:srgbClr val="FF00FF"/>
                </a:solidFill>
              </a:rPr>
              <a:t>TableLayout</a:t>
            </a:r>
            <a:r>
              <a:rPr lang="en-US" altLang="ko-KR" dirty="0"/>
              <a:t>)</a:t>
            </a:r>
          </a:p>
          <a:p>
            <a:pPr lvl="1">
              <a:spcAft>
                <a:spcPts val="600"/>
              </a:spcAft>
            </a:pPr>
            <a:r>
              <a:rPr lang="ko-KR" altLang="en-US" dirty="0"/>
              <a:t>주로 </a:t>
            </a:r>
            <a:r>
              <a:rPr lang="ko-KR" altLang="en-US" dirty="0" err="1"/>
              <a:t>위젯을</a:t>
            </a:r>
            <a:r>
              <a:rPr lang="ko-KR" altLang="en-US" dirty="0"/>
              <a:t> 표 형태로 배치할 때 사용</a:t>
            </a:r>
          </a:p>
          <a:p>
            <a:pPr lvl="1">
              <a:spcAft>
                <a:spcPts val="600"/>
              </a:spcAft>
            </a:pPr>
            <a:r>
              <a:rPr lang="en-US" altLang="ko-KR" b="1" dirty="0">
                <a:solidFill>
                  <a:schemeClr val="accent5">
                    <a:lumMod val="50000"/>
                  </a:schemeClr>
                </a:solidFill>
              </a:rPr>
              <a:t>&lt;</a:t>
            </a:r>
            <a:r>
              <a:rPr lang="en-US" altLang="ko-KR" b="1" dirty="0" err="1">
                <a:solidFill>
                  <a:schemeClr val="accent5">
                    <a:lumMod val="50000"/>
                  </a:schemeClr>
                </a:solidFill>
              </a:rPr>
              <a:t>TableRow</a:t>
            </a:r>
            <a:r>
              <a:rPr lang="en-US" altLang="ko-KR" b="1" dirty="0">
                <a:solidFill>
                  <a:schemeClr val="accent5">
                    <a:lumMod val="50000"/>
                  </a:schemeClr>
                </a:solidFill>
              </a:rPr>
              <a:t>&gt;</a:t>
            </a:r>
            <a:r>
              <a:rPr lang="ko-KR" altLang="en-US" dirty="0"/>
              <a:t>와 함께 사용되는데 </a:t>
            </a:r>
            <a:r>
              <a:rPr lang="en-US" altLang="ko-KR" dirty="0">
                <a:solidFill>
                  <a:schemeClr val="accent5">
                    <a:lumMod val="50000"/>
                  </a:schemeClr>
                </a:solidFill>
              </a:rPr>
              <a:t>&lt;</a:t>
            </a:r>
            <a:r>
              <a:rPr lang="en-US" altLang="ko-KR" dirty="0" err="1">
                <a:solidFill>
                  <a:schemeClr val="accent5">
                    <a:lumMod val="50000"/>
                  </a:schemeClr>
                </a:solidFill>
              </a:rPr>
              <a:t>TableRow</a:t>
            </a:r>
            <a:r>
              <a:rPr lang="en-US" altLang="ko-KR" dirty="0">
                <a:solidFill>
                  <a:schemeClr val="accent5">
                    <a:lumMod val="50000"/>
                  </a:schemeClr>
                </a:solidFill>
              </a:rPr>
              <a:t>&gt;</a:t>
            </a:r>
            <a:r>
              <a:rPr lang="ko-KR" altLang="en-US" dirty="0">
                <a:solidFill>
                  <a:schemeClr val="accent5">
                    <a:lumMod val="50000"/>
                  </a:schemeClr>
                </a:solidFill>
              </a:rPr>
              <a:t>의 개수가 바로 행의 개수</a:t>
            </a:r>
            <a:r>
              <a:rPr lang="ko-KR" altLang="en-US" dirty="0"/>
              <a:t>가 됨</a:t>
            </a:r>
          </a:p>
          <a:p>
            <a:pPr lvl="1">
              <a:spcAft>
                <a:spcPts val="600"/>
              </a:spcAft>
            </a:pPr>
            <a:r>
              <a:rPr lang="ko-KR" altLang="en-US" dirty="0">
                <a:solidFill>
                  <a:schemeClr val="accent5">
                    <a:lumMod val="50000"/>
                  </a:schemeClr>
                </a:solidFill>
              </a:rPr>
              <a:t>열의 개수는 </a:t>
            </a:r>
            <a:r>
              <a:rPr lang="en-US" altLang="ko-KR" dirty="0">
                <a:solidFill>
                  <a:schemeClr val="accent5">
                    <a:lumMod val="50000"/>
                  </a:schemeClr>
                </a:solidFill>
              </a:rPr>
              <a:t>&lt;</a:t>
            </a:r>
            <a:r>
              <a:rPr lang="en-US" altLang="ko-KR" dirty="0" err="1">
                <a:solidFill>
                  <a:schemeClr val="accent5">
                    <a:lumMod val="50000"/>
                  </a:schemeClr>
                </a:solidFill>
              </a:rPr>
              <a:t>TableRow</a:t>
            </a:r>
            <a:r>
              <a:rPr lang="en-US" altLang="ko-KR" dirty="0">
                <a:solidFill>
                  <a:schemeClr val="accent5">
                    <a:lumMod val="50000"/>
                  </a:schemeClr>
                </a:solidFill>
              </a:rPr>
              <a:t>&gt; </a:t>
            </a:r>
            <a:r>
              <a:rPr lang="ko-KR" altLang="en-US" dirty="0">
                <a:solidFill>
                  <a:schemeClr val="accent5">
                    <a:lumMod val="50000"/>
                  </a:schemeClr>
                </a:solidFill>
              </a:rPr>
              <a:t>안에 포함된 위젯의 수</a:t>
            </a:r>
            <a:r>
              <a:rPr lang="ko-KR" altLang="en-US" dirty="0"/>
              <a:t>로 결정</a:t>
            </a:r>
            <a:endParaRPr lang="en-US" altLang="ko-KR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1415E3C8-07D1-4C06-883B-EA7C1E62824D}"/>
              </a:ext>
            </a:extLst>
          </p:cNvPr>
          <p:cNvGrpSpPr/>
          <p:nvPr/>
        </p:nvGrpSpPr>
        <p:grpSpPr>
          <a:xfrm>
            <a:off x="2216881" y="2618273"/>
            <a:ext cx="4710239" cy="3867127"/>
            <a:chOff x="2216881" y="2600343"/>
            <a:chExt cx="4710239" cy="3867127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17C6FA87-8570-4903-AE50-E66609D8D7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280"/>
            <a:stretch/>
          </p:blipFill>
          <p:spPr>
            <a:xfrm>
              <a:off x="2216881" y="2600343"/>
              <a:ext cx="4710239" cy="3867127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E6310814-9427-48F1-A773-D183FF53B89F}"/>
                    </a:ext>
                  </a:extLst>
                </p14:cNvPr>
                <p14:cNvContentPartPr/>
                <p14:nvPr/>
              </p14:nvContentPartPr>
              <p14:xfrm>
                <a:off x="2354400" y="2910960"/>
                <a:ext cx="693720" cy="7920"/>
              </p14:xfrm>
            </p:contentPart>
          </mc:Choice>
          <mc:Fallback xmlns="">
            <p:pic>
              <p:nvPicPr>
                <p:cNvPr id="3" name="잉크 2"/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338560" y="2847240"/>
                  <a:ext cx="72540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606B5447-F43B-4572-8EEC-A78E520D2478}"/>
                    </a:ext>
                  </a:extLst>
                </p14:cNvPr>
                <p14:cNvContentPartPr/>
                <p14:nvPr/>
              </p14:nvContentPartPr>
              <p14:xfrm>
                <a:off x="2385000" y="3322440"/>
                <a:ext cx="625320" cy="360"/>
              </p14:xfrm>
            </p:contentPart>
          </mc:Choice>
          <mc:Fallback xmlns="">
            <p:pic>
              <p:nvPicPr>
                <p:cNvPr id="5" name="잉크 4"/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369160" y="3258720"/>
                  <a:ext cx="65700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3504DF0E-D68B-4543-89AB-ABF3863D0278}"/>
                    </a:ext>
                  </a:extLst>
                </p14:cNvPr>
                <p14:cNvContentPartPr/>
                <p14:nvPr/>
              </p14:nvContentPartPr>
              <p14:xfrm>
                <a:off x="2377440" y="3809880"/>
                <a:ext cx="617400" cy="8280"/>
              </p14:xfrm>
            </p:contentPart>
          </mc:Choice>
          <mc:Fallback xmlns="">
            <p:pic>
              <p:nvPicPr>
                <p:cNvPr id="6" name="잉크 5"/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361600" y="3746520"/>
                  <a:ext cx="649080" cy="135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0541216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기타 레이아웃 ▶ </a:t>
            </a:r>
            <a:r>
              <a:rPr lang="ko-KR" altLang="en-US" sz="2400" dirty="0"/>
              <a:t>테이블레이아웃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95275" y="1048218"/>
            <a:ext cx="8524875" cy="5092606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/>
              <a:t>테이블레이아웃의 속성 </a:t>
            </a:r>
          </a:p>
          <a:p>
            <a:pPr marL="595313" lvl="1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자식 뷰에서 사용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2000" b="1" dirty="0" err="1">
                <a:solidFill>
                  <a:schemeClr val="accent5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layout_column</a:t>
            </a:r>
            <a:r>
              <a:rPr lang="ko-KR" altLang="en-US" sz="2000" b="1" dirty="0">
                <a:solidFill>
                  <a:schemeClr val="accent5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 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: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b="1" dirty="0" err="1">
                <a:latin typeface="맑은 고딕" pitchFamily="50" charset="-127"/>
                <a:ea typeface="맑은 고딕" pitchFamily="50" charset="-127"/>
              </a:rPr>
              <a:t>자식뷰가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 위치할 컬럼의 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index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값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(0,1,2, …)</a:t>
            </a:r>
          </a:p>
          <a:p>
            <a:pPr marL="882650" lvl="2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2000" b="1" dirty="0" err="1">
                <a:solidFill>
                  <a:schemeClr val="accent5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layout_span</a:t>
            </a:r>
            <a:r>
              <a:rPr lang="en-US" altLang="ko-KR" sz="2000" b="1" dirty="0">
                <a:solidFill>
                  <a:schemeClr val="accent5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b="1" dirty="0" err="1">
                <a:latin typeface="맑은 고딕" pitchFamily="50" charset="-127"/>
                <a:ea typeface="맑은 고딕" pitchFamily="50" charset="-127"/>
              </a:rPr>
              <a:t>자식뷰가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 차지할 셀의 수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595313" lvl="1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부모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뷰에서 사용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2000" b="1" dirty="0" err="1">
                <a:solidFill>
                  <a:schemeClr val="accent5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stretchColumns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  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: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 지정된 열의 폭을 늘리라는 의미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2000" b="1" dirty="0" err="1">
                <a:solidFill>
                  <a:schemeClr val="accent5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stretchColumns</a:t>
            </a:r>
            <a:r>
              <a:rPr lang="en-US" altLang="ko-KR" b="1" dirty="0">
                <a:solidFill>
                  <a:srgbClr val="FF00FF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2000" b="1" dirty="0">
                <a:solidFill>
                  <a:schemeClr val="accent5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= “*”</a:t>
            </a:r>
            <a:r>
              <a:rPr lang="ko-KR" altLang="en-US" sz="2000" b="1" dirty="0">
                <a:solidFill>
                  <a:schemeClr val="accent5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: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 각 셀을 같은 크기로 확장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,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 전체 화면이 꽉 차는 효과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044865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기타 레이아웃 ▶ </a:t>
            </a:r>
            <a:r>
              <a:rPr lang="ko-KR" altLang="en-US" sz="2400" dirty="0"/>
              <a:t>테이블레이아웃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E0AB970-A659-44E7-BF79-E496C4196B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5205" y="1201479"/>
            <a:ext cx="8073590" cy="521116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E4C40885-45CC-4024-9AC3-DBB35046779F}"/>
                  </a:ext>
                </a:extLst>
              </p14:cNvPr>
              <p14:cNvContentPartPr/>
              <p14:nvPr/>
            </p14:nvContentPartPr>
            <p14:xfrm>
              <a:off x="1127520" y="1747730"/>
              <a:ext cx="1059840" cy="360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E4C40885-45CC-4024-9AC3-DBB35046779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11680" y="1684370"/>
                <a:ext cx="109116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잉크 7">
                <a:extLst>
                  <a:ext uri="{FF2B5EF4-FFF2-40B4-BE49-F238E27FC236}">
                    <a16:creationId xmlns:a16="http://schemas.microsoft.com/office/drawing/2014/main" id="{F94A93E9-4150-42D9-A040-450ACA021633}"/>
                  </a:ext>
                </a:extLst>
              </p14:cNvPr>
              <p14:cNvContentPartPr/>
              <p14:nvPr/>
            </p14:nvContentPartPr>
            <p14:xfrm>
              <a:off x="1516320" y="2179440"/>
              <a:ext cx="876600" cy="30600"/>
            </p14:xfrm>
          </p:contentPart>
        </mc:Choice>
        <mc:Fallback xmlns="">
          <p:pic>
            <p:nvPicPr>
              <p:cNvPr id="8" name="잉크 7">
                <a:extLst>
                  <a:ext uri="{FF2B5EF4-FFF2-40B4-BE49-F238E27FC236}">
                    <a16:creationId xmlns:a16="http://schemas.microsoft.com/office/drawing/2014/main" id="{F94A93E9-4150-42D9-A040-450ACA02163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500480" y="2116080"/>
                <a:ext cx="907920" cy="15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잉크 8">
                <a:extLst>
                  <a:ext uri="{FF2B5EF4-FFF2-40B4-BE49-F238E27FC236}">
                    <a16:creationId xmlns:a16="http://schemas.microsoft.com/office/drawing/2014/main" id="{18ED423F-780A-48D7-98F6-AA568942921F}"/>
                  </a:ext>
                </a:extLst>
              </p14:cNvPr>
              <p14:cNvContentPartPr/>
              <p14:nvPr/>
            </p14:nvContentPartPr>
            <p14:xfrm>
              <a:off x="1501200" y="4168080"/>
              <a:ext cx="891720" cy="53640"/>
            </p14:xfrm>
          </p:contentPart>
        </mc:Choice>
        <mc:Fallback xmlns="">
          <p:pic>
            <p:nvPicPr>
              <p:cNvPr id="9" name="잉크 8">
                <a:extLst>
                  <a:ext uri="{FF2B5EF4-FFF2-40B4-BE49-F238E27FC236}">
                    <a16:creationId xmlns:a16="http://schemas.microsoft.com/office/drawing/2014/main" id="{18ED423F-780A-48D7-98F6-AA568942921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485360" y="4104720"/>
                <a:ext cx="923040" cy="180360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모서리가 둥근 직사각형 8">
            <a:extLst>
              <a:ext uri="{FF2B5EF4-FFF2-40B4-BE49-F238E27FC236}">
                <a16:creationId xmlns:a16="http://schemas.microsoft.com/office/drawing/2014/main" id="{C77AF615-5E75-4F72-85A8-34EA4C8790D6}"/>
              </a:ext>
            </a:extLst>
          </p:cNvPr>
          <p:cNvSpPr/>
          <p:nvPr/>
        </p:nvSpPr>
        <p:spPr bwMode="auto">
          <a:xfrm>
            <a:off x="1823482" y="2317894"/>
            <a:ext cx="2748518" cy="1548000"/>
          </a:xfrm>
          <a:prstGeom prst="roundRect">
            <a:avLst>
              <a:gd name="adj" fmla="val 6452"/>
            </a:avLst>
          </a:prstGeom>
          <a:solidFill>
            <a:srgbClr val="00FFFF">
              <a:alpha val="10000"/>
            </a:srgbClr>
          </a:solidFill>
          <a:ln w="952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모서리가 둥근 직사각형 9">
            <a:extLst>
              <a:ext uri="{FF2B5EF4-FFF2-40B4-BE49-F238E27FC236}">
                <a16:creationId xmlns:a16="http://schemas.microsoft.com/office/drawing/2014/main" id="{03775EDF-40F0-4714-B8C3-8A0E1F225EF8}"/>
              </a:ext>
            </a:extLst>
          </p:cNvPr>
          <p:cNvSpPr/>
          <p:nvPr/>
        </p:nvSpPr>
        <p:spPr bwMode="auto">
          <a:xfrm>
            <a:off x="1823482" y="4284227"/>
            <a:ext cx="2908006" cy="1548000"/>
          </a:xfrm>
          <a:prstGeom prst="roundRect">
            <a:avLst>
              <a:gd name="adj" fmla="val 6452"/>
            </a:avLst>
          </a:prstGeom>
          <a:solidFill>
            <a:srgbClr val="00FFFF">
              <a:alpha val="10000"/>
            </a:srgbClr>
          </a:solidFill>
          <a:ln w="952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2" name="잉크 11">
                <a:extLst>
                  <a:ext uri="{FF2B5EF4-FFF2-40B4-BE49-F238E27FC236}">
                    <a16:creationId xmlns:a16="http://schemas.microsoft.com/office/drawing/2014/main" id="{AD446DA3-9647-4A1C-B0FD-40B7DB655666}"/>
                  </a:ext>
                </a:extLst>
              </p14:cNvPr>
              <p14:cNvContentPartPr/>
              <p14:nvPr/>
            </p14:nvContentPartPr>
            <p14:xfrm>
              <a:off x="3016080" y="2971800"/>
              <a:ext cx="1638720" cy="1759320"/>
            </p14:xfrm>
          </p:contentPart>
        </mc:Choice>
        <mc:Fallback xmlns="">
          <p:pic>
            <p:nvPicPr>
              <p:cNvPr id="12" name="잉크 11">
                <a:extLst>
                  <a:ext uri="{FF2B5EF4-FFF2-40B4-BE49-F238E27FC236}">
                    <a16:creationId xmlns:a16="http://schemas.microsoft.com/office/drawing/2014/main" id="{AD446DA3-9647-4A1C-B0FD-40B7DB655666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006720" y="2962440"/>
                <a:ext cx="1657440" cy="1778040"/>
              </a:xfrm>
              <a:prstGeom prst="rect">
                <a:avLst/>
              </a:prstGeom>
            </p:spPr>
          </p:pic>
        </mc:Fallback>
      </mc:AlternateContent>
      <p:cxnSp>
        <p:nvCxnSpPr>
          <p:cNvPr id="14" name="연결선: 구부러짐 13">
            <a:extLst>
              <a:ext uri="{FF2B5EF4-FFF2-40B4-BE49-F238E27FC236}">
                <a16:creationId xmlns:a16="http://schemas.microsoft.com/office/drawing/2014/main" id="{56EF0981-5187-48E9-8722-9EFDAFEA90C1}"/>
              </a:ext>
            </a:extLst>
          </p:cNvPr>
          <p:cNvCxnSpPr/>
          <p:nvPr/>
        </p:nvCxnSpPr>
        <p:spPr bwMode="auto">
          <a:xfrm flipV="1">
            <a:off x="4410635" y="1855694"/>
            <a:ext cx="2241177" cy="1201271"/>
          </a:xfrm>
          <a:prstGeom prst="curvedConnector3">
            <a:avLst>
              <a:gd name="adj1" fmla="val 70400"/>
            </a:avLst>
          </a:prstGeom>
          <a:solidFill>
            <a:schemeClr val="accent1"/>
          </a:solidFill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연결선: 구부러짐 17">
            <a:extLst>
              <a:ext uri="{FF2B5EF4-FFF2-40B4-BE49-F238E27FC236}">
                <a16:creationId xmlns:a16="http://schemas.microsoft.com/office/drawing/2014/main" id="{F981506F-5866-4D78-9BDA-3BEB7B3C33E2}"/>
              </a:ext>
            </a:extLst>
          </p:cNvPr>
          <p:cNvCxnSpPr/>
          <p:nvPr/>
        </p:nvCxnSpPr>
        <p:spPr bwMode="auto">
          <a:xfrm rot="5400000" flipH="1" flipV="1">
            <a:off x="4527942" y="2321598"/>
            <a:ext cx="2421056" cy="2167341"/>
          </a:xfrm>
          <a:prstGeom prst="curvedConnector3">
            <a:avLst>
              <a:gd name="adj1" fmla="val 34078"/>
            </a:avLst>
          </a:prstGeom>
          <a:solidFill>
            <a:schemeClr val="accent1"/>
          </a:solidFill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004486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기타 레이아웃 ▶ </a:t>
            </a:r>
            <a:r>
              <a:rPr lang="ko-KR" altLang="en-US" sz="2400" dirty="0"/>
              <a:t>테이블레이아웃</a:t>
            </a:r>
            <a:endParaRPr lang="ko-KR" altLang="en-US" dirty="0"/>
          </a:p>
        </p:txBody>
      </p:sp>
      <p:pic>
        <p:nvPicPr>
          <p:cNvPr id="4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802" y="998702"/>
            <a:ext cx="6738347" cy="468441"/>
          </a:xfrm>
          <a:prstGeom prst="rect">
            <a:avLst/>
          </a:prstGeom>
        </p:spPr>
      </p:pic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1FEA0284-F2CC-4875-8E3F-98B7A3D30B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5467" y="1622956"/>
            <a:ext cx="6156030" cy="4571655"/>
          </a:xfrm>
        </p:spPr>
        <p:txBody>
          <a:bodyPr/>
          <a:lstStyle/>
          <a:p>
            <a:pPr marL="606425" lvl="1" indent="-342900">
              <a:lnSpc>
                <a:spcPct val="150000"/>
              </a:lnSpc>
              <a:spcBef>
                <a:spcPts val="600"/>
              </a:spcBef>
              <a:spcAft>
                <a:spcPts val="1200"/>
              </a:spcAft>
              <a:buFont typeface="Wingdings" pitchFamily="2" charset="2"/>
              <a:buChar char="v"/>
            </a:pPr>
            <a:r>
              <a:rPr lang="ko-KR" altLang="en-US" b="1" dirty="0" err="1">
                <a:latin typeface="맑은 고딕" pitchFamily="50" charset="-127"/>
                <a:ea typeface="맑은 고딕" pitchFamily="50" charset="-127"/>
              </a:rPr>
              <a:t>안드로이드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 프로젝트 생성 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: “</a:t>
            </a:r>
            <a:r>
              <a:rPr lang="en-US" altLang="ko-KR" sz="2400" b="1" dirty="0">
                <a:solidFill>
                  <a:srgbClr val="FF00FF"/>
                </a:solidFill>
              </a:rPr>
              <a:t>Project5_2</a:t>
            </a:r>
            <a:r>
              <a:rPr lang="en-US" altLang="ko-KR" sz="1600" b="1" dirty="0"/>
              <a:t>”</a:t>
            </a:r>
            <a:endParaRPr lang="en-US" altLang="ko-KR" b="1" dirty="0"/>
          </a:p>
          <a:p>
            <a:pPr marL="606425" lvl="1" indent="-342900">
              <a:lnSpc>
                <a:spcPct val="150000"/>
              </a:lnSpc>
              <a:spcBef>
                <a:spcPts val="600"/>
              </a:spcBef>
              <a:spcAft>
                <a:spcPts val="1200"/>
              </a:spcAft>
              <a:buFont typeface="Wingdings" pitchFamily="2" charset="2"/>
              <a:buChar char="v"/>
            </a:pP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화면 디자인 및 편집</a:t>
            </a:r>
            <a:endParaRPr lang="en-US" altLang="ko-KR" sz="2000" b="1" dirty="0"/>
          </a:p>
          <a:p>
            <a:pPr marL="882650" lvl="2" indent="-342900">
              <a:lnSpc>
                <a:spcPct val="150000"/>
              </a:lnSpc>
              <a:spcBef>
                <a:spcPts val="600"/>
              </a:spcBef>
              <a:spcAft>
                <a:spcPts val="1200"/>
              </a:spcAft>
              <a:buFont typeface="Wingdings" pitchFamily="2" charset="2"/>
              <a:buChar char="ü"/>
            </a:pPr>
            <a:r>
              <a:rPr lang="en-US" altLang="ko-KR" sz="1600" b="1" u="sng" dirty="0" err="1">
                <a:solidFill>
                  <a:srgbClr val="0070C0"/>
                </a:solidFill>
              </a:rPr>
              <a:t>TableLayout</a:t>
            </a:r>
            <a:r>
              <a:rPr lang="en-US" altLang="ko-KR" sz="1600" b="1" u="sng" dirty="0">
                <a:solidFill>
                  <a:srgbClr val="0070C0"/>
                </a:solidFill>
              </a:rPr>
              <a:t> 1</a:t>
            </a:r>
            <a:r>
              <a:rPr lang="ko-KR" altLang="en-US" sz="1600" b="1" u="sng" dirty="0">
                <a:solidFill>
                  <a:srgbClr val="0070C0"/>
                </a:solidFill>
              </a:rPr>
              <a:t>개</a:t>
            </a:r>
            <a:r>
              <a:rPr lang="en-US" altLang="ko-KR" sz="1600" b="1" dirty="0"/>
              <a:t>,</a:t>
            </a:r>
            <a:r>
              <a:rPr lang="ko-KR" altLang="en-US" sz="1600" b="1" dirty="0"/>
              <a:t> </a:t>
            </a:r>
            <a:r>
              <a:rPr lang="en-US" altLang="ko-KR" sz="1600" b="1" u="sng" dirty="0" err="1">
                <a:solidFill>
                  <a:srgbClr val="0070C0"/>
                </a:solidFill>
              </a:rPr>
              <a:t>TableRow</a:t>
            </a:r>
            <a:r>
              <a:rPr lang="en-US" altLang="ko-KR" sz="1600" b="1" u="sng" dirty="0">
                <a:solidFill>
                  <a:srgbClr val="0070C0"/>
                </a:solidFill>
              </a:rPr>
              <a:t> 9</a:t>
            </a:r>
            <a:r>
              <a:rPr lang="ko-KR" altLang="en-US" sz="1600" b="1" u="sng" dirty="0">
                <a:solidFill>
                  <a:srgbClr val="0070C0"/>
                </a:solidFill>
              </a:rPr>
              <a:t>개</a:t>
            </a:r>
            <a:r>
              <a:rPr lang="ko-KR" altLang="en-US" sz="1600" b="1" dirty="0"/>
              <a:t>로 구성</a:t>
            </a:r>
            <a:endParaRPr lang="en-US" altLang="ko-KR" sz="1600" b="1" dirty="0"/>
          </a:p>
          <a:p>
            <a:pPr marL="882650" lvl="2" indent="-342900">
              <a:lnSpc>
                <a:spcPct val="150000"/>
              </a:lnSpc>
              <a:spcBef>
                <a:spcPts val="600"/>
              </a:spcBef>
              <a:spcAft>
                <a:spcPts val="1200"/>
              </a:spcAft>
              <a:buFont typeface="Wingdings" pitchFamily="2" charset="2"/>
              <a:buChar char="ü"/>
            </a:pPr>
            <a:r>
              <a:rPr lang="ko-KR" altLang="en-US" sz="1600" b="1" u="sng" dirty="0" err="1"/>
              <a:t>에디트텍스트</a:t>
            </a:r>
            <a:r>
              <a:rPr lang="ko-KR" altLang="en-US" sz="1600" b="1" u="sng" dirty="0"/>
              <a:t> </a:t>
            </a:r>
            <a:r>
              <a:rPr lang="en-US" altLang="ko-KR" sz="1600" b="1" u="sng" dirty="0"/>
              <a:t>2</a:t>
            </a:r>
            <a:r>
              <a:rPr lang="ko-KR" altLang="en-US" sz="1600" b="1" u="sng" dirty="0"/>
              <a:t>개</a:t>
            </a:r>
            <a:r>
              <a:rPr lang="en-US" altLang="ko-KR" sz="1600" b="1" dirty="0"/>
              <a:t>, </a:t>
            </a:r>
            <a:r>
              <a:rPr lang="ko-KR" altLang="en-US" b="1" u="sng" dirty="0"/>
              <a:t>숫자 버튼 </a:t>
            </a:r>
            <a:r>
              <a:rPr lang="en-US" altLang="ko-KR" b="1" u="sng" dirty="0"/>
              <a:t>10</a:t>
            </a:r>
            <a:r>
              <a:rPr lang="ko-KR" altLang="en-US" b="1" u="sng" dirty="0"/>
              <a:t>개</a:t>
            </a:r>
            <a:r>
              <a:rPr lang="en-US" altLang="ko-KR" sz="1600" b="1" dirty="0"/>
              <a:t>, </a:t>
            </a:r>
            <a:r>
              <a:rPr lang="ko-KR" altLang="en-US" b="1" u="sng" dirty="0"/>
              <a:t>연산 버튼 </a:t>
            </a:r>
            <a:r>
              <a:rPr lang="en-US" altLang="ko-KR" b="1" u="sng" dirty="0"/>
              <a:t>4</a:t>
            </a:r>
            <a:r>
              <a:rPr lang="ko-KR" altLang="en-US" b="1" u="sng" dirty="0"/>
              <a:t>개</a:t>
            </a:r>
            <a:r>
              <a:rPr lang="en-US" altLang="ko-KR" sz="1600" b="1" dirty="0"/>
              <a:t>,      </a:t>
            </a:r>
            <a:r>
              <a:rPr lang="ko-KR" altLang="en-US" b="1" u="sng" dirty="0" err="1"/>
              <a:t>텍스트뷰</a:t>
            </a:r>
            <a:r>
              <a:rPr lang="ko-KR" altLang="en-US" b="1" u="sng" dirty="0"/>
              <a:t> </a:t>
            </a:r>
            <a:r>
              <a:rPr lang="en-US" altLang="ko-KR" b="1" u="sng" dirty="0"/>
              <a:t>1</a:t>
            </a:r>
            <a:r>
              <a:rPr lang="ko-KR" altLang="en-US" b="1" u="sng" dirty="0"/>
              <a:t>개</a:t>
            </a:r>
            <a:r>
              <a:rPr lang="ko-KR" altLang="en-US" sz="1600" b="1" dirty="0"/>
              <a:t>를 생성</a:t>
            </a:r>
            <a:endParaRPr lang="en-US" altLang="ko-KR" sz="1600" b="1" dirty="0"/>
          </a:p>
          <a:p>
            <a:pPr marL="882650" lvl="2" indent="-342900">
              <a:lnSpc>
                <a:spcPct val="150000"/>
              </a:lnSpc>
              <a:spcBef>
                <a:spcPts val="600"/>
              </a:spcBef>
              <a:spcAft>
                <a:spcPts val="1200"/>
              </a:spcAft>
              <a:buFont typeface="Wingdings" pitchFamily="2" charset="2"/>
              <a:buChar char="ü"/>
            </a:pPr>
            <a:r>
              <a:rPr lang="ko-KR" altLang="en-US" sz="1600" b="1" dirty="0"/>
              <a:t>연산 버튼 </a:t>
            </a:r>
            <a:r>
              <a:rPr lang="ko-KR" altLang="en-US" sz="1600" b="1" dirty="0" err="1"/>
              <a:t>위젯에는</a:t>
            </a:r>
            <a:r>
              <a:rPr lang="ko-KR" altLang="en-US" sz="1600" b="1" dirty="0"/>
              <a:t> </a:t>
            </a:r>
            <a:r>
              <a:rPr lang="en-US" altLang="ko-KR" sz="1600" b="1" dirty="0" err="1">
                <a:solidFill>
                  <a:srgbClr val="0070C0"/>
                </a:solidFill>
              </a:rPr>
              <a:t>layout_margin</a:t>
            </a:r>
            <a:r>
              <a:rPr lang="ko-KR" altLang="en-US" sz="1600" b="1" dirty="0"/>
              <a:t>을 적절히 지정</a:t>
            </a:r>
            <a:endParaRPr lang="en-US" altLang="ko-KR" sz="1600" b="1" dirty="0"/>
          </a:p>
          <a:p>
            <a:pPr marL="882650" lvl="2" indent="-342900">
              <a:lnSpc>
                <a:spcPct val="150000"/>
              </a:lnSpc>
              <a:spcBef>
                <a:spcPts val="600"/>
              </a:spcBef>
              <a:spcAft>
                <a:spcPts val="1200"/>
              </a:spcAft>
              <a:buFont typeface="Wingdings" pitchFamily="2" charset="2"/>
              <a:buChar char="ü"/>
            </a:pPr>
            <a:r>
              <a:rPr lang="ko-KR" altLang="en-US" sz="1600" b="1" dirty="0">
                <a:solidFill>
                  <a:srgbClr val="0070C0"/>
                </a:solidFill>
              </a:rPr>
              <a:t>결과</a:t>
            </a:r>
            <a:r>
              <a:rPr lang="ko-KR" altLang="en-US" sz="1600" b="1" dirty="0"/>
              <a:t>를 보여줄 </a:t>
            </a:r>
            <a:r>
              <a:rPr lang="en-US" altLang="ko-KR" sz="1600" b="1" dirty="0" err="1"/>
              <a:t>TextView</a:t>
            </a:r>
            <a:r>
              <a:rPr lang="en-US" altLang="ko-KR" sz="1600" b="1" dirty="0"/>
              <a:t> :</a:t>
            </a:r>
            <a:r>
              <a:rPr lang="ko-KR" altLang="en-US" sz="1600" b="1" dirty="0"/>
              <a:t> </a:t>
            </a:r>
            <a:r>
              <a:rPr lang="ko-KR" altLang="en-US" sz="1600" b="1" dirty="0">
                <a:solidFill>
                  <a:srgbClr val="0070C0"/>
                </a:solidFill>
              </a:rPr>
              <a:t>빨간색</a:t>
            </a:r>
            <a:r>
              <a:rPr lang="en-US" altLang="ko-KR" sz="1600" b="1" dirty="0"/>
              <a:t>, </a:t>
            </a:r>
            <a:r>
              <a:rPr lang="ko-KR" altLang="en-US" sz="1600" b="1" dirty="0"/>
              <a:t>글자 크기는 </a:t>
            </a:r>
            <a:r>
              <a:rPr lang="en-US" altLang="ko-KR" sz="1600" b="1" dirty="0">
                <a:solidFill>
                  <a:srgbClr val="0070C0"/>
                </a:solidFill>
              </a:rPr>
              <a:t>25dp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EC6EAB1-B3B9-431E-AC19-3B9D8147D54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4507" y="1634912"/>
            <a:ext cx="2632500" cy="4680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044865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EB345E70-26FD-4E05-B372-22CCA7E7D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314" y="1057274"/>
            <a:ext cx="8530812" cy="535730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5B7F5612-4552-45BE-8075-DC23540B1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“</a:t>
            </a:r>
            <a:r>
              <a:rPr lang="en-US" altLang="ko-KR" dirty="0">
                <a:solidFill>
                  <a:srgbClr val="FF00FF"/>
                </a:solidFill>
              </a:rPr>
              <a:t>Project5_2</a:t>
            </a:r>
            <a:r>
              <a:rPr lang="en-US" altLang="ko-KR" dirty="0"/>
              <a:t>”: XML </a:t>
            </a:r>
            <a:r>
              <a:rPr lang="ko-KR" altLang="en-US" dirty="0"/>
              <a:t>소스</a:t>
            </a:r>
            <a:r>
              <a:rPr lang="en-US" altLang="ko-KR" dirty="0"/>
              <a:t>(1/3)</a:t>
            </a:r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69DCBCA-B906-4654-B381-BDBFD4E4F54C}"/>
              </a:ext>
            </a:extLst>
          </p:cNvPr>
          <p:cNvSpPr/>
          <p:nvPr/>
        </p:nvSpPr>
        <p:spPr bwMode="auto">
          <a:xfrm>
            <a:off x="1519338" y="2580214"/>
            <a:ext cx="3276780" cy="509742"/>
          </a:xfrm>
          <a:prstGeom prst="rect">
            <a:avLst/>
          </a:prstGeom>
          <a:solidFill>
            <a:srgbClr val="FF66FF">
              <a:alpha val="15000"/>
            </a:srgbClr>
          </a:solidFill>
          <a:ln w="3175" cap="flat" cmpd="sng" algn="ctr">
            <a:noFill/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7E47112-D34A-4CC6-A1D7-6E216A4C3F73}"/>
              </a:ext>
            </a:extLst>
          </p:cNvPr>
          <p:cNvSpPr/>
          <p:nvPr/>
        </p:nvSpPr>
        <p:spPr bwMode="auto">
          <a:xfrm>
            <a:off x="1529498" y="3523334"/>
            <a:ext cx="4383622" cy="2389786"/>
          </a:xfrm>
          <a:prstGeom prst="rect">
            <a:avLst/>
          </a:prstGeom>
          <a:solidFill>
            <a:srgbClr val="FF66FF">
              <a:alpha val="15000"/>
            </a:srgbClr>
          </a:solidFill>
          <a:ln w="3175" cap="flat" cmpd="sng" algn="ctr">
            <a:noFill/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DC9A694-886B-4527-A5D0-A195BB6072E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6626" y="2446232"/>
            <a:ext cx="2227500" cy="3960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46689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5DFB0E-6B93-436F-BF6B-53BDC2FF2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“</a:t>
            </a:r>
            <a:r>
              <a:rPr lang="en-US" altLang="ko-KR" dirty="0">
                <a:solidFill>
                  <a:srgbClr val="FF00FF"/>
                </a:solidFill>
              </a:rPr>
              <a:t>Project5_2</a:t>
            </a:r>
            <a:r>
              <a:rPr lang="en-US" altLang="ko-KR" dirty="0"/>
              <a:t>”: XML </a:t>
            </a:r>
            <a:r>
              <a:rPr lang="ko-KR" altLang="en-US" dirty="0"/>
              <a:t>소스</a:t>
            </a:r>
            <a:r>
              <a:rPr lang="en-US" altLang="ko-KR" dirty="0"/>
              <a:t>(2/3)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EA67CB5-6163-4186-ABBC-8789D4B762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398" y="1053298"/>
            <a:ext cx="4028482" cy="326978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E64D06E-1573-4E70-831B-92B8A6B107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8640" y="1053298"/>
            <a:ext cx="4566961" cy="527638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85419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82C8A4-1E22-4F79-A4B0-B2BE234FA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“</a:t>
            </a:r>
            <a:r>
              <a:rPr lang="en-US" altLang="ko-KR" dirty="0">
                <a:solidFill>
                  <a:srgbClr val="FF00FF"/>
                </a:solidFill>
              </a:rPr>
              <a:t>Project5_2</a:t>
            </a:r>
            <a:r>
              <a:rPr lang="en-US" altLang="ko-KR" dirty="0"/>
              <a:t>”: XML </a:t>
            </a:r>
            <a:r>
              <a:rPr lang="ko-KR" altLang="en-US" dirty="0"/>
              <a:t>소스</a:t>
            </a:r>
            <a:r>
              <a:rPr lang="en-US" altLang="ko-KR" dirty="0"/>
              <a:t>(3/3)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EDC4DBF-EE1A-4488-A02B-817569E396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8455" y="936306"/>
            <a:ext cx="4543626" cy="563189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0504294-114E-417A-B7C0-E7DD805BE3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398" y="4103849"/>
            <a:ext cx="5029611" cy="2211383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3A2D6612-A702-4B6D-B994-92FC30DB4527}"/>
              </a:ext>
            </a:extLst>
          </p:cNvPr>
          <p:cNvGrpSpPr/>
          <p:nvPr/>
        </p:nvGrpSpPr>
        <p:grpSpPr>
          <a:xfrm>
            <a:off x="218399" y="966789"/>
            <a:ext cx="4180882" cy="2170904"/>
            <a:chOff x="218398" y="966789"/>
            <a:chExt cx="4676775" cy="2170904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C264B61F-6639-405C-91D9-E0DC6A6B3A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77808"/>
            <a:stretch/>
          </p:blipFill>
          <p:spPr>
            <a:xfrm>
              <a:off x="218398" y="966789"/>
              <a:ext cx="4676775" cy="109283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BB06B9B9-6331-4CEF-A9D6-B52A24F0A8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85928" b="42"/>
            <a:stretch/>
          </p:blipFill>
          <p:spPr>
            <a:xfrm>
              <a:off x="218398" y="2446813"/>
              <a:ext cx="4676775" cy="69088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9" name="화살표: 아래쪽 8">
              <a:extLst>
                <a:ext uri="{FF2B5EF4-FFF2-40B4-BE49-F238E27FC236}">
                  <a16:creationId xmlns:a16="http://schemas.microsoft.com/office/drawing/2014/main" id="{9ABB9427-8976-4560-98E1-80581550115B}"/>
                </a:ext>
              </a:extLst>
            </p:cNvPr>
            <p:cNvSpPr/>
            <p:nvPr/>
          </p:nvSpPr>
          <p:spPr bwMode="auto">
            <a:xfrm>
              <a:off x="2292625" y="2111218"/>
              <a:ext cx="528320" cy="283999"/>
            </a:xfrm>
            <a:prstGeom prst="downArrow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31456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EAAF2F-D8E7-4E3D-AEDB-99BDFC4F5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b="0" dirty="0"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rPr>
              <a:t>Java </a:t>
            </a:r>
            <a:r>
              <a:rPr lang="ko-KR" altLang="en-US" sz="2800" b="0" dirty="0"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rPr>
              <a:t>코드 작성 및 수정</a:t>
            </a:r>
            <a:endParaRPr lang="ko-KR" altLang="en-US" dirty="0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51BA2F95-75F2-4FD4-AACB-66F378EA89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275" y="1048218"/>
            <a:ext cx="8524875" cy="4824261"/>
          </a:xfrm>
        </p:spPr>
        <p:txBody>
          <a:bodyPr/>
          <a:lstStyle/>
          <a:p>
            <a:pPr marL="606425" lvl="1" indent="-342900">
              <a:lnSpc>
                <a:spcPct val="150000"/>
              </a:lnSpc>
              <a:spcAft>
                <a:spcPts val="1800"/>
              </a:spcAft>
              <a:buFont typeface="Wingdings" pitchFamily="2" charset="2"/>
              <a:buChar char="v"/>
            </a:pP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2400" b="1" dirty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전역변수 선언</a:t>
            </a:r>
            <a:endParaRPr lang="en-US" altLang="ko-KR" sz="2400" b="1" dirty="0">
              <a:solidFill>
                <a:srgbClr val="C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149350" lvl="3" indent="-342900">
              <a:lnSpc>
                <a:spcPct val="150000"/>
              </a:lnSpc>
              <a:spcAft>
                <a:spcPts val="1800"/>
              </a:spcAft>
              <a:buFont typeface="Wingdings" panose="05000000000000000000" pitchFamily="2" charset="2"/>
              <a:buChar char="Ø"/>
            </a:pPr>
            <a:r>
              <a:rPr lang="ko-KR" altLang="en-US" sz="200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2000" b="1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숫자 버튼을 제외</a:t>
            </a:r>
            <a:r>
              <a:rPr lang="ko-KR" altLang="en-US" sz="2000" b="1" dirty="0">
                <a:latin typeface="맑은 고딕" pitchFamily="50" charset="-127"/>
                <a:ea typeface="맑은 고딕" pitchFamily="50" charset="-127"/>
              </a:rPr>
              <a:t>한 </a:t>
            </a:r>
            <a:r>
              <a:rPr lang="en-US" altLang="ko-KR" sz="2000" b="1" dirty="0">
                <a:latin typeface="맑은 고딕" pitchFamily="50" charset="-127"/>
                <a:ea typeface="맑은 고딕" pitchFamily="50" charset="-127"/>
              </a:rPr>
              <a:t>7</a:t>
            </a:r>
            <a:r>
              <a:rPr lang="ko-KR" altLang="en-US" sz="2000" b="1" dirty="0">
                <a:latin typeface="맑은 고딕" pitchFamily="50" charset="-127"/>
                <a:ea typeface="맑은 고딕" pitchFamily="50" charset="-127"/>
              </a:rPr>
              <a:t>개 </a:t>
            </a:r>
            <a:r>
              <a:rPr lang="ko-KR" altLang="en-US" sz="2000" b="1" dirty="0" err="1">
                <a:latin typeface="맑은 고딕" pitchFamily="50" charset="-127"/>
                <a:ea typeface="맑은 고딕" pitchFamily="50" charset="-127"/>
              </a:rPr>
              <a:t>위젯에</a:t>
            </a:r>
            <a:r>
              <a:rPr lang="ko-KR" altLang="en-US" sz="2000" b="1" dirty="0">
                <a:latin typeface="맑은 고딕" pitchFamily="50" charset="-127"/>
                <a:ea typeface="맑은 고딕" pitchFamily="50" charset="-127"/>
              </a:rPr>
              <a:t> 대응할 </a:t>
            </a:r>
            <a:r>
              <a:rPr lang="ko-KR" altLang="en-US" sz="2000" b="1" dirty="0" err="1">
                <a:solidFill>
                  <a:srgbClr val="FF00FF"/>
                </a:solidFill>
                <a:latin typeface="맑은 고딕" pitchFamily="50" charset="-127"/>
                <a:ea typeface="맑은 고딕" pitchFamily="50" charset="-127"/>
              </a:rPr>
              <a:t>위젯변수</a:t>
            </a:r>
            <a:r>
              <a:rPr lang="ko-KR" altLang="en-US" sz="2000" b="1" dirty="0">
                <a:solidFill>
                  <a:srgbClr val="FF00FF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2000" b="1" dirty="0">
                <a:solidFill>
                  <a:srgbClr val="FF00FF"/>
                </a:solidFill>
                <a:latin typeface="맑은 고딕" pitchFamily="50" charset="-127"/>
                <a:ea typeface="맑은 고딕" pitchFamily="50" charset="-127"/>
              </a:rPr>
              <a:t>7</a:t>
            </a:r>
            <a:r>
              <a:rPr lang="ko-KR" altLang="en-US" sz="2000" b="1" dirty="0">
                <a:solidFill>
                  <a:srgbClr val="FF00FF"/>
                </a:solidFill>
                <a:latin typeface="맑은 고딕" pitchFamily="50" charset="-127"/>
                <a:ea typeface="맑은 고딕" pitchFamily="50" charset="-127"/>
              </a:rPr>
              <a:t>개</a:t>
            </a:r>
            <a:endParaRPr lang="en-US" altLang="ko-KR" sz="2000" b="1" dirty="0">
              <a:solidFill>
                <a:srgbClr val="FF00FF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149350" lvl="3" indent="-342900">
              <a:lnSpc>
                <a:spcPct val="150000"/>
              </a:lnSpc>
              <a:spcAft>
                <a:spcPts val="1800"/>
              </a:spcAft>
              <a:buFont typeface="Wingdings" panose="05000000000000000000" pitchFamily="2" charset="2"/>
              <a:buChar char="Ø"/>
            </a:pPr>
            <a:r>
              <a:rPr lang="ko-KR" altLang="en-US" sz="2000" b="1" dirty="0">
                <a:latin typeface="맑은 고딕" pitchFamily="50" charset="-127"/>
                <a:ea typeface="맑은 고딕" pitchFamily="50" charset="-127"/>
              </a:rPr>
              <a:t> 사용자가</a:t>
            </a:r>
            <a:r>
              <a:rPr lang="en-US" altLang="ko-KR" sz="200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2000" b="1" dirty="0">
                <a:latin typeface="맑은 고딕" pitchFamily="50" charset="-127"/>
                <a:ea typeface="맑은 고딕" pitchFamily="50" charset="-127"/>
              </a:rPr>
              <a:t>입력할 </a:t>
            </a:r>
            <a:r>
              <a:rPr lang="en-US" altLang="ko-KR" sz="2000" b="1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ko-KR" altLang="en-US" sz="2000" b="1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개의 숫자</a:t>
            </a:r>
            <a:r>
              <a:rPr lang="ko-KR" altLang="en-US" sz="2000" b="1" dirty="0">
                <a:latin typeface="맑은 고딕" pitchFamily="50" charset="-127"/>
                <a:ea typeface="맑은 고딕" pitchFamily="50" charset="-127"/>
              </a:rPr>
              <a:t>를 저장할 </a:t>
            </a:r>
            <a:r>
              <a:rPr lang="ko-KR" altLang="en-US" sz="2000" b="1" dirty="0">
                <a:solidFill>
                  <a:srgbClr val="FF00FF"/>
                </a:solidFill>
                <a:latin typeface="맑은 고딕" pitchFamily="50" charset="-127"/>
                <a:ea typeface="맑은 고딕" pitchFamily="50" charset="-127"/>
              </a:rPr>
              <a:t>문자열 변수 </a:t>
            </a:r>
            <a:r>
              <a:rPr lang="en-US" altLang="ko-KR" sz="2000" b="1" dirty="0">
                <a:solidFill>
                  <a:srgbClr val="FF00FF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ko-KR" altLang="en-US" sz="2000" b="1" dirty="0">
                <a:solidFill>
                  <a:srgbClr val="FF00FF"/>
                </a:solidFill>
                <a:latin typeface="맑은 고딕" pitchFamily="50" charset="-127"/>
                <a:ea typeface="맑은 고딕" pitchFamily="50" charset="-127"/>
              </a:rPr>
              <a:t>개</a:t>
            </a:r>
            <a:endParaRPr lang="en-US" altLang="ko-KR" sz="2000" b="1" dirty="0">
              <a:solidFill>
                <a:srgbClr val="FF00FF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149350" lvl="3" indent="-342900">
              <a:lnSpc>
                <a:spcPct val="150000"/>
              </a:lnSpc>
              <a:spcAft>
                <a:spcPts val="1800"/>
              </a:spcAft>
              <a:buFont typeface="Wingdings" panose="05000000000000000000" pitchFamily="2" charset="2"/>
              <a:buChar char="Ø"/>
            </a:pPr>
            <a:r>
              <a:rPr lang="ko-KR" altLang="en-US" sz="200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2000" b="1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계산 결과</a:t>
            </a:r>
            <a:r>
              <a:rPr lang="ko-KR" altLang="en-US" sz="2000" b="1" dirty="0">
                <a:latin typeface="맑은 고딕" pitchFamily="50" charset="-127"/>
                <a:ea typeface="맑은 고딕" pitchFamily="50" charset="-127"/>
              </a:rPr>
              <a:t>를 저장할 </a:t>
            </a:r>
            <a:r>
              <a:rPr lang="ko-KR" altLang="en-US" sz="2000" b="1" dirty="0">
                <a:solidFill>
                  <a:srgbClr val="FF00FF"/>
                </a:solidFill>
                <a:latin typeface="맑은 고딕" pitchFamily="50" charset="-127"/>
                <a:ea typeface="맑은 고딕" pitchFamily="50" charset="-127"/>
              </a:rPr>
              <a:t>정수 변수 </a:t>
            </a:r>
            <a:r>
              <a:rPr lang="en-US" altLang="ko-KR" sz="2000" b="1" dirty="0">
                <a:solidFill>
                  <a:srgbClr val="FF00FF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r>
              <a:rPr lang="ko-KR" altLang="en-US" sz="2000" b="1" dirty="0">
                <a:solidFill>
                  <a:srgbClr val="FF00FF"/>
                </a:solidFill>
                <a:latin typeface="맑은 고딕" pitchFamily="50" charset="-127"/>
                <a:ea typeface="맑은 고딕" pitchFamily="50" charset="-127"/>
              </a:rPr>
              <a:t>개</a:t>
            </a:r>
            <a:endParaRPr lang="en-US" altLang="ko-KR" sz="2000" b="1" dirty="0">
              <a:solidFill>
                <a:srgbClr val="FF00FF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149350" lvl="3" indent="-342900">
              <a:lnSpc>
                <a:spcPct val="150000"/>
              </a:lnSpc>
              <a:spcAft>
                <a:spcPts val="1800"/>
              </a:spcAft>
              <a:buFont typeface="Wingdings" panose="05000000000000000000" pitchFamily="2" charset="2"/>
              <a:buChar char="Ø"/>
            </a:pPr>
            <a:r>
              <a:rPr lang="en-US" altLang="ko-KR" sz="200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2000" b="1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10</a:t>
            </a:r>
            <a:r>
              <a:rPr lang="ko-KR" altLang="en-US" sz="2000" b="1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개 숫자 버튼</a:t>
            </a:r>
            <a:r>
              <a:rPr lang="ko-KR" altLang="en-US" sz="2000" b="1" dirty="0">
                <a:latin typeface="맑은 고딕" pitchFamily="50" charset="-127"/>
                <a:ea typeface="맑은 고딕" pitchFamily="50" charset="-127"/>
              </a:rPr>
              <a:t>을 저장할 </a:t>
            </a:r>
            <a:r>
              <a:rPr lang="ko-KR" altLang="en-US" sz="2000" b="1" dirty="0">
                <a:solidFill>
                  <a:srgbClr val="FF00FF"/>
                </a:solidFill>
                <a:latin typeface="맑은 고딕" pitchFamily="50" charset="-127"/>
                <a:ea typeface="맑은 고딕" pitchFamily="50" charset="-127"/>
              </a:rPr>
              <a:t>버튼 배열</a:t>
            </a:r>
            <a:endParaRPr lang="en-US" altLang="ko-KR" sz="2000" b="1" dirty="0">
              <a:solidFill>
                <a:srgbClr val="FF00FF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149350" lvl="3" indent="-342900">
              <a:lnSpc>
                <a:spcPct val="150000"/>
              </a:lnSpc>
              <a:spcAft>
                <a:spcPts val="1800"/>
              </a:spcAft>
              <a:buFont typeface="Wingdings" panose="05000000000000000000" pitchFamily="2" charset="2"/>
              <a:buChar char="Ø"/>
            </a:pPr>
            <a:r>
              <a:rPr lang="en-US" altLang="ko-KR" sz="200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2000" b="1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10</a:t>
            </a:r>
            <a:r>
              <a:rPr lang="ko-KR" altLang="en-US" sz="2000" b="1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개 버튼의 </a:t>
            </a:r>
            <a:r>
              <a:rPr lang="en-US" altLang="ko-KR" sz="2000" b="1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id</a:t>
            </a:r>
            <a:r>
              <a:rPr lang="ko-KR" altLang="en-US" sz="2000" b="1" dirty="0">
                <a:latin typeface="맑은 고딕" pitchFamily="50" charset="-127"/>
                <a:ea typeface="맑은 고딕" pitchFamily="50" charset="-127"/>
              </a:rPr>
              <a:t>를 저장할 </a:t>
            </a:r>
            <a:r>
              <a:rPr lang="ko-KR" altLang="en-US" sz="2000" b="1" dirty="0">
                <a:solidFill>
                  <a:srgbClr val="FF00FF"/>
                </a:solidFill>
                <a:latin typeface="맑은 고딕" pitchFamily="50" charset="-127"/>
                <a:ea typeface="맑은 고딕" pitchFamily="50" charset="-127"/>
              </a:rPr>
              <a:t>정수형 배열</a:t>
            </a:r>
            <a:endParaRPr lang="en-US" altLang="ko-KR" sz="2000" b="1" dirty="0">
              <a:solidFill>
                <a:srgbClr val="FF00FF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149350" lvl="3" indent="-342900">
              <a:lnSpc>
                <a:spcPct val="150000"/>
              </a:lnSpc>
              <a:spcAft>
                <a:spcPts val="1800"/>
              </a:spcAft>
              <a:buFont typeface="Wingdings" panose="05000000000000000000" pitchFamily="2" charset="2"/>
              <a:buChar char="Ø"/>
            </a:pPr>
            <a:r>
              <a:rPr lang="ko-KR" altLang="en-US" sz="200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2000" b="1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증가 값</a:t>
            </a:r>
            <a:r>
              <a:rPr lang="ko-KR" altLang="en-US" sz="2000" b="1" dirty="0">
                <a:latin typeface="맑은 고딕" pitchFamily="50" charset="-127"/>
                <a:ea typeface="맑은 고딕" pitchFamily="50" charset="-127"/>
              </a:rPr>
              <a:t>으로 사용할 </a:t>
            </a:r>
            <a:r>
              <a:rPr lang="ko-KR" altLang="en-US" sz="2000" b="1" dirty="0">
                <a:solidFill>
                  <a:srgbClr val="FF00FF"/>
                </a:solidFill>
                <a:latin typeface="맑은 고딕" pitchFamily="50" charset="-127"/>
                <a:ea typeface="맑은 고딕" pitchFamily="50" charset="-127"/>
              </a:rPr>
              <a:t>정수 변수</a:t>
            </a:r>
            <a:endParaRPr lang="en-US" altLang="ko-KR" sz="2000" b="1" dirty="0">
              <a:solidFill>
                <a:srgbClr val="FF00FF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lnSpc>
                <a:spcPct val="150000"/>
              </a:lnSpc>
              <a:spcAft>
                <a:spcPts val="1800"/>
              </a:spcAft>
              <a:buFont typeface="Wingdings" pitchFamily="2" charset="2"/>
              <a:buChar char="v"/>
            </a:pPr>
            <a:endParaRPr lang="en-US" altLang="ko-KR" sz="2400" b="1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48694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23A505-4587-43C7-BE5F-DAE744CEF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“ </a:t>
            </a:r>
            <a:r>
              <a:rPr lang="en-US" altLang="ko-KR" dirty="0">
                <a:solidFill>
                  <a:srgbClr val="FF00FF"/>
                </a:solidFill>
              </a:rPr>
              <a:t>Project5_2</a:t>
            </a:r>
            <a:r>
              <a:rPr lang="en-US" altLang="ko-KR" dirty="0"/>
              <a:t>”: Java </a:t>
            </a:r>
            <a:r>
              <a:rPr lang="ko-KR" altLang="en-US" dirty="0"/>
              <a:t>소스</a:t>
            </a:r>
            <a:r>
              <a:rPr lang="en-US" altLang="ko-KR" dirty="0"/>
              <a:t>(1/4)</a:t>
            </a:r>
            <a:endParaRPr lang="ko-KR" altLang="en-US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8BFDDAB7-2873-4780-9DA6-928FBE5D638B}"/>
              </a:ext>
            </a:extLst>
          </p:cNvPr>
          <p:cNvGrpSpPr/>
          <p:nvPr/>
        </p:nvGrpSpPr>
        <p:grpSpPr>
          <a:xfrm>
            <a:off x="370046" y="1516800"/>
            <a:ext cx="8403908" cy="4280318"/>
            <a:chOff x="370046" y="1516800"/>
            <a:chExt cx="8403908" cy="3893399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3EE21EA5-4A05-4B3E-94AE-77AE230259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046" y="1516800"/>
              <a:ext cx="8403908" cy="389339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136F1758-0DBD-4AAF-A0B1-848B9F81EE6B}"/>
                </a:ext>
              </a:extLst>
            </p:cNvPr>
            <p:cNvSpPr/>
            <p:nvPr/>
          </p:nvSpPr>
          <p:spPr bwMode="auto">
            <a:xfrm>
              <a:off x="1313684" y="3155480"/>
              <a:ext cx="2124000" cy="894550"/>
            </a:xfrm>
            <a:prstGeom prst="rect">
              <a:avLst/>
            </a:prstGeom>
            <a:solidFill>
              <a:srgbClr val="FF66FF">
                <a:alpha val="10000"/>
              </a:srgbClr>
            </a:solidFill>
            <a:ln w="3175" cap="flat" cmpd="sng" algn="ctr">
              <a:solidFill>
                <a:srgbClr val="FF00FF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000" b="0" i="0" u="none" strike="noStrike" cap="none" normalizeH="0" baseline="0">
                <a:ln>
                  <a:noFill/>
                </a:ln>
                <a:solidFill>
                  <a:srgbClr val="00B0F0"/>
                </a:solidFill>
                <a:effectLst/>
                <a:latin typeface="Arial" charset="0"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E9AFA5CE-3218-43AD-A86C-8F3EE87115DC}"/>
                </a:ext>
              </a:extLst>
            </p:cNvPr>
            <p:cNvSpPr/>
            <p:nvPr/>
          </p:nvSpPr>
          <p:spPr bwMode="auto">
            <a:xfrm>
              <a:off x="1313685" y="4405160"/>
              <a:ext cx="3636000" cy="270000"/>
            </a:xfrm>
            <a:prstGeom prst="rect">
              <a:avLst/>
            </a:prstGeom>
            <a:solidFill>
              <a:srgbClr val="FF66FF">
                <a:alpha val="10000"/>
              </a:srgbClr>
            </a:solidFill>
            <a:ln w="3175" cap="flat" cmpd="sng" algn="ctr">
              <a:solidFill>
                <a:srgbClr val="FF00FF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000" b="0" i="0" u="none" strike="noStrike" cap="none" normalizeH="0" baseline="0">
                <a:ln>
                  <a:noFill/>
                </a:ln>
                <a:solidFill>
                  <a:srgbClr val="00B0F0"/>
                </a:solidFill>
                <a:effectLst/>
                <a:latin typeface="Arial" charset="0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1876D2D0-09A8-4D3B-ABD3-3488BB1A1FAB}"/>
                </a:ext>
              </a:extLst>
            </p:cNvPr>
            <p:cNvSpPr/>
            <p:nvPr/>
          </p:nvSpPr>
          <p:spPr bwMode="auto">
            <a:xfrm>
              <a:off x="1313685" y="4741545"/>
              <a:ext cx="7344000" cy="576000"/>
            </a:xfrm>
            <a:prstGeom prst="rect">
              <a:avLst/>
            </a:prstGeom>
            <a:solidFill>
              <a:srgbClr val="FF66FF">
                <a:alpha val="10000"/>
              </a:srgbClr>
            </a:solidFill>
            <a:ln w="3175" cap="flat" cmpd="sng" algn="ctr">
              <a:solidFill>
                <a:srgbClr val="FF00FF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000" b="0" i="0" u="none" strike="noStrike" cap="none" normalizeH="0" baseline="0">
                <a:ln>
                  <a:noFill/>
                </a:ln>
                <a:solidFill>
                  <a:srgbClr val="00B0F0"/>
                </a:solidFill>
                <a:effectLst/>
                <a:latin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249407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295275" y="1489075"/>
            <a:ext cx="8524875" cy="4320054"/>
          </a:xfrm>
        </p:spPr>
        <p:txBody>
          <a:bodyPr/>
          <a:lstStyle/>
          <a:p>
            <a:pPr>
              <a:lnSpc>
                <a:spcPct val="250000"/>
              </a:lnSpc>
            </a:pPr>
            <a:r>
              <a:rPr lang="en-US" altLang="ko-KR" sz="2800" b="1" dirty="0">
                <a:latin typeface="+mn-ea"/>
                <a:ea typeface="+mn-ea"/>
              </a:rPr>
              <a:t>01 </a:t>
            </a:r>
            <a:r>
              <a:rPr lang="ko-KR" altLang="en-US" sz="2800" b="1" dirty="0">
                <a:latin typeface="+mn-ea"/>
                <a:ea typeface="+mn-ea"/>
              </a:rPr>
              <a:t>레이아웃의 개요</a:t>
            </a:r>
            <a:endParaRPr lang="en-US" altLang="ko-KR" sz="2800" b="1" dirty="0">
              <a:latin typeface="+mn-ea"/>
              <a:ea typeface="+mn-ea"/>
            </a:endParaRPr>
          </a:p>
          <a:p>
            <a:pPr>
              <a:lnSpc>
                <a:spcPct val="250000"/>
              </a:lnSpc>
            </a:pPr>
            <a:r>
              <a:rPr lang="en-US" altLang="ko-KR" sz="2800" b="1" dirty="0">
                <a:latin typeface="+mn-ea"/>
                <a:ea typeface="+mn-ea"/>
              </a:rPr>
              <a:t>02 </a:t>
            </a:r>
            <a:r>
              <a:rPr lang="ko-KR" altLang="en-US" sz="2800" b="1" dirty="0" err="1">
                <a:latin typeface="+mn-ea"/>
                <a:ea typeface="+mn-ea"/>
              </a:rPr>
              <a:t>리니어레이아웃</a:t>
            </a:r>
            <a:endParaRPr lang="en-US" altLang="ko-KR" sz="2800" b="1" dirty="0">
              <a:latin typeface="+mn-ea"/>
              <a:ea typeface="+mn-ea"/>
            </a:endParaRPr>
          </a:p>
          <a:p>
            <a:pPr>
              <a:lnSpc>
                <a:spcPct val="250000"/>
              </a:lnSpc>
            </a:pPr>
            <a:r>
              <a:rPr lang="en-US" altLang="ko-KR" sz="2800" b="1" dirty="0">
                <a:solidFill>
                  <a:srgbClr val="41CC29"/>
                </a:solidFill>
                <a:latin typeface="+mn-ea"/>
                <a:ea typeface="+mn-ea"/>
              </a:rPr>
              <a:t>03 </a:t>
            </a:r>
            <a:r>
              <a:rPr lang="ko-KR" altLang="en-US" sz="2800" b="1" u="sng" dirty="0">
                <a:solidFill>
                  <a:srgbClr val="41CC29"/>
                </a:solidFill>
                <a:latin typeface="+mn-ea"/>
                <a:ea typeface="+mn-ea"/>
              </a:rPr>
              <a:t>기타 레이아웃</a:t>
            </a:r>
          </a:p>
        </p:txBody>
      </p:sp>
    </p:spTree>
    <p:extLst>
      <p:ext uri="{BB962C8B-B14F-4D97-AF65-F5344CB8AC3E}">
        <p14:creationId xmlns:p14="http://schemas.microsoft.com/office/powerpoint/2010/main" val="41217358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09BC01-87C2-46EA-A285-633539847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“ </a:t>
            </a:r>
            <a:r>
              <a:rPr lang="en-US" altLang="ko-KR" dirty="0">
                <a:solidFill>
                  <a:srgbClr val="FF00FF"/>
                </a:solidFill>
              </a:rPr>
              <a:t>Project5_2</a:t>
            </a:r>
            <a:r>
              <a:rPr lang="en-US" altLang="ko-KR" dirty="0"/>
              <a:t>”: Java </a:t>
            </a:r>
            <a:r>
              <a:rPr lang="ko-KR" altLang="en-US" dirty="0"/>
              <a:t>소스</a:t>
            </a:r>
            <a:r>
              <a:rPr lang="en-US" altLang="ko-KR" dirty="0"/>
              <a:t>(2/4)</a:t>
            </a:r>
            <a:endParaRPr lang="ko-KR" altLang="en-US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9E148255-2A1D-4CFE-8EBD-66C0DC11D398}"/>
              </a:ext>
            </a:extLst>
          </p:cNvPr>
          <p:cNvGrpSpPr/>
          <p:nvPr/>
        </p:nvGrpSpPr>
        <p:grpSpPr>
          <a:xfrm>
            <a:off x="1146239" y="1505112"/>
            <a:ext cx="6585521" cy="4316568"/>
            <a:chOff x="1440879" y="1637192"/>
            <a:chExt cx="6262243" cy="4182014"/>
          </a:xfrm>
        </p:grpSpPr>
        <p:pic>
          <p:nvPicPr>
            <p:cNvPr id="5" name="Picture 3">
              <a:extLst>
                <a:ext uri="{FF2B5EF4-FFF2-40B4-BE49-F238E27FC236}">
                  <a16:creationId xmlns:a16="http://schemas.microsoft.com/office/drawing/2014/main" id="{A5DE83B5-AC10-4685-9AC3-BADA1852CE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40879" y="1637192"/>
              <a:ext cx="6262243" cy="418201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74DE6AC4-20E3-450F-BD34-98A06BE69DE6}"/>
                </a:ext>
              </a:extLst>
            </p:cNvPr>
            <p:cNvSpPr/>
            <p:nvPr/>
          </p:nvSpPr>
          <p:spPr bwMode="auto">
            <a:xfrm>
              <a:off x="2701908" y="2803742"/>
              <a:ext cx="4754607" cy="2474840"/>
            </a:xfrm>
            <a:prstGeom prst="rect">
              <a:avLst/>
            </a:prstGeom>
            <a:solidFill>
              <a:srgbClr val="FF66FF">
                <a:alpha val="10000"/>
              </a:srgbClr>
            </a:solidFill>
            <a:ln w="3175" cap="flat" cmpd="sng" algn="ctr">
              <a:solidFill>
                <a:srgbClr val="FF00FF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000" b="0" i="0" u="none" strike="noStrike" cap="none" normalizeH="0" baseline="0">
                <a:ln>
                  <a:noFill/>
                </a:ln>
                <a:solidFill>
                  <a:srgbClr val="00B0F0"/>
                </a:solidFill>
                <a:effectLst/>
                <a:latin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392633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F269DC-44E8-45A7-8C60-7889377B3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“ </a:t>
            </a:r>
            <a:r>
              <a:rPr lang="en-US" altLang="ko-KR" dirty="0">
                <a:solidFill>
                  <a:srgbClr val="FF00FF"/>
                </a:solidFill>
              </a:rPr>
              <a:t>Project5_2</a:t>
            </a:r>
            <a:r>
              <a:rPr lang="en-US" altLang="ko-KR" dirty="0"/>
              <a:t>”: Java </a:t>
            </a:r>
            <a:r>
              <a:rPr lang="ko-KR" altLang="en-US" dirty="0"/>
              <a:t>소스</a:t>
            </a:r>
            <a:r>
              <a:rPr lang="en-US" altLang="ko-KR" dirty="0"/>
              <a:t>(3/4)</a:t>
            </a:r>
            <a:endParaRPr lang="ko-KR" altLang="en-US" dirty="0"/>
          </a:p>
        </p:txBody>
      </p:sp>
      <p:sp>
        <p:nvSpPr>
          <p:cNvPr id="4" name="내용 개체 틀 1">
            <a:extLst>
              <a:ext uri="{FF2B5EF4-FFF2-40B4-BE49-F238E27FC236}">
                <a16:creationId xmlns:a16="http://schemas.microsoft.com/office/drawing/2014/main" id="{D67D5BE1-9D7B-4CC9-84F6-A13071796D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275" y="1025524"/>
            <a:ext cx="8524875" cy="381001"/>
          </a:xfrm>
        </p:spPr>
        <p:txBody>
          <a:bodyPr/>
          <a:lstStyle/>
          <a:p>
            <a:r>
              <a:rPr lang="en-US" altLang="ko-KR" dirty="0"/>
              <a:t> </a:t>
            </a:r>
            <a:r>
              <a:rPr lang="en-US" altLang="ko-KR" b="1" u="sng" dirty="0">
                <a:solidFill>
                  <a:schemeClr val="accent5">
                    <a:lumMod val="50000"/>
                  </a:schemeClr>
                </a:solidFill>
              </a:rPr>
              <a:t>add</a:t>
            </a:r>
            <a:r>
              <a:rPr lang="en-US" altLang="ko-KR" dirty="0"/>
              <a:t>, </a:t>
            </a:r>
            <a:r>
              <a:rPr lang="en-US" altLang="ko-KR" u="sng" dirty="0">
                <a:solidFill>
                  <a:schemeClr val="accent5">
                    <a:lumMod val="50000"/>
                  </a:schemeClr>
                </a:solidFill>
              </a:rPr>
              <a:t>sub</a:t>
            </a:r>
            <a:r>
              <a:rPr lang="en-US" altLang="ko-KR" dirty="0"/>
              <a:t>, </a:t>
            </a:r>
            <a:r>
              <a:rPr lang="en-US" altLang="ko-KR" u="sng" dirty="0" err="1">
                <a:solidFill>
                  <a:schemeClr val="accent5">
                    <a:lumMod val="50000"/>
                  </a:schemeClr>
                </a:solidFill>
              </a:rPr>
              <a:t>mul</a:t>
            </a:r>
            <a:r>
              <a:rPr lang="en-US" altLang="ko-KR" dirty="0"/>
              <a:t>, </a:t>
            </a:r>
            <a:r>
              <a:rPr lang="en-US" altLang="ko-KR" u="sng" dirty="0">
                <a:solidFill>
                  <a:schemeClr val="accent5">
                    <a:lumMod val="50000"/>
                  </a:schemeClr>
                </a:solidFill>
              </a:rPr>
              <a:t>div</a:t>
            </a:r>
            <a:r>
              <a:rPr lang="en-US" altLang="ko-KR" dirty="0"/>
              <a:t> </a:t>
            </a:r>
            <a:r>
              <a:rPr lang="ko-KR" altLang="en-US" dirty="0"/>
              <a:t>이벤트 작성하기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1D0099E8-EAEA-4359-8966-37DE09CA1E81}"/>
              </a:ext>
            </a:extLst>
          </p:cNvPr>
          <p:cNvGrpSpPr/>
          <p:nvPr/>
        </p:nvGrpSpPr>
        <p:grpSpPr>
          <a:xfrm>
            <a:off x="218398" y="1568133"/>
            <a:ext cx="8601751" cy="4670107"/>
            <a:chOff x="410691" y="1700213"/>
            <a:chExt cx="8322618" cy="4452937"/>
          </a:xfrm>
        </p:grpSpPr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633F6DAE-8432-43C6-B569-575AF7444B7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0691" y="1700213"/>
              <a:ext cx="8322618" cy="445293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B90046D5-1387-4D73-A3D8-06CD55792FC9}"/>
                </a:ext>
              </a:extLst>
            </p:cNvPr>
            <p:cNvSpPr/>
            <p:nvPr/>
          </p:nvSpPr>
          <p:spPr bwMode="auto">
            <a:xfrm>
              <a:off x="1721004" y="1734002"/>
              <a:ext cx="6948000" cy="2484000"/>
            </a:xfrm>
            <a:prstGeom prst="rect">
              <a:avLst/>
            </a:prstGeom>
            <a:solidFill>
              <a:srgbClr val="FF66FF">
                <a:alpha val="10000"/>
              </a:srgbClr>
            </a:solidFill>
            <a:ln w="3175" cap="flat" cmpd="sng" algn="ctr">
              <a:solidFill>
                <a:srgbClr val="FF00FF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000" b="0" i="0" u="none" strike="noStrike" cap="none" normalizeH="0" baseline="0" dirty="0">
                <a:ln>
                  <a:noFill/>
                </a:ln>
                <a:solidFill>
                  <a:srgbClr val="00B0F0"/>
                </a:solidFill>
                <a:effectLst/>
                <a:latin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451861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76AD54-295C-4F94-AD9C-F8BA864255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“ </a:t>
            </a:r>
            <a:r>
              <a:rPr lang="en-US" altLang="ko-KR" dirty="0">
                <a:solidFill>
                  <a:srgbClr val="FF00FF"/>
                </a:solidFill>
              </a:rPr>
              <a:t>Project5_2</a:t>
            </a:r>
            <a:r>
              <a:rPr lang="en-US" altLang="ko-KR" dirty="0"/>
              <a:t>”: Java </a:t>
            </a:r>
            <a:r>
              <a:rPr lang="ko-KR" altLang="en-US" dirty="0"/>
              <a:t>소스</a:t>
            </a:r>
            <a:r>
              <a:rPr lang="en-US" altLang="ko-KR" dirty="0"/>
              <a:t>(4/4)</a:t>
            </a:r>
            <a:endParaRPr lang="ko-KR" altLang="en-US" dirty="0"/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30B0944A-96D0-46A5-BFFA-5E9F0322638E}"/>
              </a:ext>
            </a:extLst>
          </p:cNvPr>
          <p:cNvGrpSpPr/>
          <p:nvPr/>
        </p:nvGrpSpPr>
        <p:grpSpPr>
          <a:xfrm>
            <a:off x="314960" y="1076960"/>
            <a:ext cx="8520111" cy="5323840"/>
            <a:chOff x="314960" y="1076960"/>
            <a:chExt cx="8520111" cy="5323840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77249DAF-5379-4783-9035-DD18A768A02F}"/>
                </a:ext>
              </a:extLst>
            </p:cNvPr>
            <p:cNvGrpSpPr/>
            <p:nvPr/>
          </p:nvGrpSpPr>
          <p:grpSpPr>
            <a:xfrm>
              <a:off x="314960" y="1076960"/>
              <a:ext cx="8520111" cy="5323840"/>
              <a:chOff x="607197" y="1268080"/>
              <a:chExt cx="7929607" cy="5029200"/>
            </a:xfrm>
          </p:grpSpPr>
          <p:pic>
            <p:nvPicPr>
              <p:cNvPr id="7" name="Picture 2">
                <a:extLst>
                  <a:ext uri="{FF2B5EF4-FFF2-40B4-BE49-F238E27FC236}">
                    <a16:creationId xmlns:a16="http://schemas.microsoft.com/office/drawing/2014/main" id="{CA60AB6B-C4FF-49D9-AB22-E0A8DD7A310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7197" y="1268080"/>
                <a:ext cx="7929607" cy="50292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236075EF-A850-4FBD-BFE5-E58E04A3DA09}"/>
                  </a:ext>
                </a:extLst>
              </p:cNvPr>
              <p:cNvSpPr/>
              <p:nvPr/>
            </p:nvSpPr>
            <p:spPr bwMode="auto">
              <a:xfrm>
                <a:off x="3459581" y="1526875"/>
                <a:ext cx="3132000" cy="252000"/>
              </a:xfrm>
              <a:prstGeom prst="rect">
                <a:avLst/>
              </a:prstGeom>
              <a:solidFill>
                <a:schemeClr val="bg2">
                  <a:lumMod val="60000"/>
                  <a:lumOff val="40000"/>
                  <a:alpha val="10000"/>
                </a:schemeClr>
              </a:solidFill>
              <a:ln w="3175" cap="flat" cmpd="sng" algn="ctr">
                <a:solidFill>
                  <a:srgbClr val="FF00FF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2000" b="0" i="0" u="none" strike="noStrike" cap="none" normalizeH="0" baseline="0">
                  <a:ln>
                    <a:noFill/>
                  </a:ln>
                  <a:solidFill>
                    <a:srgbClr val="00B0F0"/>
                  </a:solidFill>
                  <a:effectLst/>
                  <a:latin typeface="Arial" charset="0"/>
                </a:endParaRPr>
              </a:p>
            </p:txBody>
          </p:sp>
          <mc:AlternateContent xmlns:mc="http://schemas.openxmlformats.org/markup-compatibility/2006" xmlns:p14="http://schemas.microsoft.com/office/powerpoint/2010/main">
            <mc:Choice Requires="p14">
              <p:contentPart p14:bwMode="auto" r:id="rId3">
                <p14:nvContentPartPr>
                  <p14:cNvPr id="9" name="잉크 8">
                    <a:extLst>
                      <a:ext uri="{FF2B5EF4-FFF2-40B4-BE49-F238E27FC236}">
                        <a16:creationId xmlns:a16="http://schemas.microsoft.com/office/drawing/2014/main" id="{4EE7EBAD-34B7-4BD6-9FE6-3849BA5AC19D}"/>
                      </a:ext>
                    </a:extLst>
                  </p14:cNvPr>
                  <p14:cNvContentPartPr/>
                  <p14:nvPr/>
                </p14:nvContentPartPr>
                <p14:xfrm>
                  <a:off x="3022560" y="1409760"/>
                  <a:ext cx="1308600" cy="12960"/>
                </p14:xfrm>
              </p:contentPart>
            </mc:Choice>
            <mc:Fallback xmlns="">
              <p:pic>
                <p:nvPicPr>
                  <p:cNvPr id="2" name="잉크 1"/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3006720" y="1346040"/>
                    <a:ext cx="1340280" cy="140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">
                <p14:nvContentPartPr>
                  <p14:cNvPr id="10" name="잉크 9">
                    <a:extLst>
                      <a:ext uri="{FF2B5EF4-FFF2-40B4-BE49-F238E27FC236}">
                        <a16:creationId xmlns:a16="http://schemas.microsoft.com/office/drawing/2014/main" id="{F03FEA6E-A2BC-4A5F-8124-44C99EB85E42}"/>
                      </a:ext>
                    </a:extLst>
                  </p14:cNvPr>
                  <p14:cNvContentPartPr/>
                  <p14:nvPr/>
                </p14:nvContentPartPr>
                <p14:xfrm>
                  <a:off x="3022560" y="1371600"/>
                  <a:ext cx="787680" cy="360"/>
                </p14:xfrm>
              </p:contentPart>
            </mc:Choice>
            <mc:Fallback xmlns="">
              <p:pic>
                <p:nvPicPr>
                  <p:cNvPr id="3" name="잉크 2"/>
                  <p:cNvPicPr/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3006720" y="1308240"/>
                    <a:ext cx="819360" cy="127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">
                <p14:nvContentPartPr>
                  <p14:cNvPr id="11" name="잉크 10">
                    <a:extLst>
                      <a:ext uri="{FF2B5EF4-FFF2-40B4-BE49-F238E27FC236}">
                        <a16:creationId xmlns:a16="http://schemas.microsoft.com/office/drawing/2014/main" id="{6AD4976D-383C-4DF3-88F8-A8D97C56814C}"/>
                      </a:ext>
                    </a:extLst>
                  </p14:cNvPr>
                  <p14:cNvContentPartPr/>
                  <p14:nvPr/>
                </p14:nvContentPartPr>
                <p14:xfrm>
                  <a:off x="3816360" y="1371600"/>
                  <a:ext cx="495720" cy="12960"/>
                </p14:xfrm>
              </p:contentPart>
            </mc:Choice>
            <mc:Fallback xmlns="">
              <p:pic>
                <p:nvPicPr>
                  <p:cNvPr id="4" name="잉크 3"/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3800520" y="1308240"/>
                    <a:ext cx="52740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">
                <p14:nvContentPartPr>
                  <p14:cNvPr id="12" name="잉크 11">
                    <a:extLst>
                      <a:ext uri="{FF2B5EF4-FFF2-40B4-BE49-F238E27FC236}">
                        <a16:creationId xmlns:a16="http://schemas.microsoft.com/office/drawing/2014/main" id="{29828B2E-E9C9-4C9E-9F2C-A39DE19DFDA1}"/>
                      </a:ext>
                    </a:extLst>
                  </p14:cNvPr>
                  <p14:cNvContentPartPr/>
                  <p14:nvPr/>
                </p14:nvContentPartPr>
                <p14:xfrm>
                  <a:off x="3003480" y="1365120"/>
                  <a:ext cx="360" cy="360"/>
                </p14:xfrm>
              </p:contentPart>
            </mc:Choice>
            <mc:Fallback xmlns="">
              <p:pic>
                <p:nvPicPr>
                  <p:cNvPr id="7" name="잉크 6"/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2987640" y="1301760"/>
                    <a:ext cx="32040" cy="127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">
                <p14:nvContentPartPr>
                  <p14:cNvPr id="13" name="잉크 12">
                    <a:extLst>
                      <a:ext uri="{FF2B5EF4-FFF2-40B4-BE49-F238E27FC236}">
                        <a16:creationId xmlns:a16="http://schemas.microsoft.com/office/drawing/2014/main" id="{1BDCAC14-63A9-40E0-B5F8-C2F05E3AC58B}"/>
                      </a:ext>
                    </a:extLst>
                  </p14:cNvPr>
                  <p14:cNvContentPartPr/>
                  <p14:nvPr/>
                </p14:nvContentPartPr>
                <p14:xfrm>
                  <a:off x="3003480" y="1434960"/>
                  <a:ext cx="360" cy="360"/>
                </p14:xfrm>
              </p:contentPart>
            </mc:Choice>
            <mc:Fallback xmlns="">
              <p:pic>
                <p:nvPicPr>
                  <p:cNvPr id="8" name="잉크 7"/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2987640" y="1371600"/>
                    <a:ext cx="32040" cy="127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">
                <p14:nvContentPartPr>
                  <p14:cNvPr id="14" name="잉크 13">
                    <a:extLst>
                      <a:ext uri="{FF2B5EF4-FFF2-40B4-BE49-F238E27FC236}">
                        <a16:creationId xmlns:a16="http://schemas.microsoft.com/office/drawing/2014/main" id="{3EEFBC1C-BCDD-4C33-95C9-F6214887B43A}"/>
                      </a:ext>
                    </a:extLst>
                  </p14:cNvPr>
                  <p14:cNvContentPartPr/>
                  <p14:nvPr/>
                </p14:nvContentPartPr>
                <p14:xfrm>
                  <a:off x="2298600" y="2457360"/>
                  <a:ext cx="495720" cy="13320"/>
                </p14:xfrm>
              </p:contentPart>
            </mc:Choice>
            <mc:Fallback xmlns="">
              <p:pic>
                <p:nvPicPr>
                  <p:cNvPr id="9" name="잉크 8"/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2282760" y="2394000"/>
                    <a:ext cx="52740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">
                <p14:nvContentPartPr>
                  <p14:cNvPr id="15" name="잉크 14">
                    <a:extLst>
                      <a:ext uri="{FF2B5EF4-FFF2-40B4-BE49-F238E27FC236}">
                        <a16:creationId xmlns:a16="http://schemas.microsoft.com/office/drawing/2014/main" id="{DE5D24B4-6F0A-4D3E-9179-9D173D7B40A4}"/>
                      </a:ext>
                    </a:extLst>
                  </p14:cNvPr>
                  <p14:cNvContentPartPr/>
                  <p14:nvPr/>
                </p14:nvContentPartPr>
                <p14:xfrm>
                  <a:off x="3321000" y="2470320"/>
                  <a:ext cx="476640" cy="360"/>
                </p14:xfrm>
              </p:contentPart>
            </mc:Choice>
            <mc:Fallback xmlns="">
              <p:pic>
                <p:nvPicPr>
                  <p:cNvPr id="10" name="잉크 9"/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3305160" y="2406600"/>
                    <a:ext cx="508320" cy="127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">
                <p14:nvContentPartPr>
                  <p14:cNvPr id="16" name="잉크 15">
                    <a:extLst>
                      <a:ext uri="{FF2B5EF4-FFF2-40B4-BE49-F238E27FC236}">
                        <a16:creationId xmlns:a16="http://schemas.microsoft.com/office/drawing/2014/main" id="{AF9CF4D2-126C-4646-B7E1-F04E88FC7C43}"/>
                      </a:ext>
                    </a:extLst>
                  </p14:cNvPr>
                  <p14:cNvContentPartPr/>
                  <p14:nvPr/>
                </p14:nvContentPartPr>
                <p14:xfrm>
                  <a:off x="3981600" y="2444760"/>
                  <a:ext cx="209880" cy="6840"/>
                </p14:xfrm>
              </p:contentPart>
            </mc:Choice>
            <mc:Fallback xmlns="">
              <p:pic>
                <p:nvPicPr>
                  <p:cNvPr id="11" name="잉크 10"/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3965400" y="2381400"/>
                    <a:ext cx="241920" cy="133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">
                <p14:nvContentPartPr>
                  <p14:cNvPr id="17" name="잉크 16">
                    <a:extLst>
                      <a:ext uri="{FF2B5EF4-FFF2-40B4-BE49-F238E27FC236}">
                        <a16:creationId xmlns:a16="http://schemas.microsoft.com/office/drawing/2014/main" id="{D22A5F6C-CFA2-494E-80F0-E24C1D282B90}"/>
                      </a:ext>
                    </a:extLst>
                  </p14:cNvPr>
                  <p14:cNvContentPartPr/>
                  <p14:nvPr/>
                </p14:nvContentPartPr>
                <p14:xfrm>
                  <a:off x="3987720" y="2444760"/>
                  <a:ext cx="203760" cy="19440"/>
                </p14:xfrm>
              </p:contentPart>
            </mc:Choice>
            <mc:Fallback xmlns="">
              <p:pic>
                <p:nvPicPr>
                  <p:cNvPr id="12" name="잉크 11"/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3971880" y="2381400"/>
                    <a:ext cx="235440" cy="146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">
                <p14:nvContentPartPr>
                  <p14:cNvPr id="18" name="잉크 17">
                    <a:extLst>
                      <a:ext uri="{FF2B5EF4-FFF2-40B4-BE49-F238E27FC236}">
                        <a16:creationId xmlns:a16="http://schemas.microsoft.com/office/drawing/2014/main" id="{2E96C78D-8FC3-4F63-8765-9956CDB10EB5}"/>
                      </a:ext>
                    </a:extLst>
                  </p14:cNvPr>
                  <p14:cNvContentPartPr/>
                  <p14:nvPr/>
                </p14:nvContentPartPr>
                <p14:xfrm>
                  <a:off x="3987720" y="2451240"/>
                  <a:ext cx="190800" cy="19440"/>
                </p14:xfrm>
              </p:contentPart>
            </mc:Choice>
            <mc:Fallback xmlns="">
              <p:pic>
                <p:nvPicPr>
                  <p:cNvPr id="13" name="잉크 12"/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3971880" y="2387520"/>
                    <a:ext cx="222480" cy="146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">
                <p14:nvContentPartPr>
                  <p14:cNvPr id="19" name="잉크 18">
                    <a:extLst>
                      <a:ext uri="{FF2B5EF4-FFF2-40B4-BE49-F238E27FC236}">
                        <a16:creationId xmlns:a16="http://schemas.microsoft.com/office/drawing/2014/main" id="{B1AB8E53-87C4-4B0F-B080-5BF352099367}"/>
                      </a:ext>
                    </a:extLst>
                  </p14:cNvPr>
                  <p14:cNvContentPartPr/>
                  <p14:nvPr/>
                </p14:nvContentPartPr>
                <p14:xfrm>
                  <a:off x="3987720" y="2470320"/>
                  <a:ext cx="153000" cy="360"/>
                </p14:xfrm>
              </p:contentPart>
            </mc:Choice>
            <mc:Fallback xmlns="">
              <p:pic>
                <p:nvPicPr>
                  <p:cNvPr id="14" name="잉크 13"/>
                  <p:cNvPicPr/>
                  <p:nvPr/>
                </p:nvPicPr>
                <p:blipFill>
                  <a:blip r:embed="rId23"/>
                  <a:stretch>
                    <a:fillRect/>
                  </a:stretch>
                </p:blipFill>
                <p:spPr>
                  <a:xfrm>
                    <a:off x="3971880" y="2406600"/>
                    <a:ext cx="184680" cy="127440"/>
                  </a:xfrm>
                  <a:prstGeom prst="rect">
                    <a:avLst/>
                  </a:prstGeom>
                </p:spPr>
              </p:pic>
            </mc:Fallback>
          </mc:AlternateContent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F06C2F32-4ECE-4F75-A4C2-8CC64C5632BD}"/>
                  </a:ext>
                </a:extLst>
              </p:cNvPr>
              <p:cNvSpPr/>
              <p:nvPr/>
            </p:nvSpPr>
            <p:spPr bwMode="auto">
              <a:xfrm>
                <a:off x="2171286" y="2590736"/>
                <a:ext cx="6336000" cy="3472312"/>
              </a:xfrm>
              <a:prstGeom prst="rect">
                <a:avLst/>
              </a:prstGeom>
              <a:solidFill>
                <a:srgbClr val="FF66FF">
                  <a:alpha val="10000"/>
                </a:srgbClr>
              </a:solidFill>
              <a:ln w="3175" cap="flat" cmpd="sng" algn="ctr">
                <a:solidFill>
                  <a:srgbClr val="FF00FF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2000" b="0" i="0" u="none" strike="noStrike" cap="none" normalizeH="0" baseline="0" dirty="0">
                  <a:ln>
                    <a:noFill/>
                  </a:ln>
                  <a:solidFill>
                    <a:srgbClr val="00B0F0"/>
                  </a:solidFill>
                  <a:effectLst/>
                  <a:latin typeface="Arial" charset="0"/>
                </a:endParaRPr>
              </a:p>
            </p:txBody>
          </p:sp>
          <mc:AlternateContent xmlns:mc="http://schemas.openxmlformats.org/markup-compatibility/2006" xmlns:p14="http://schemas.microsoft.com/office/powerpoint/2010/main">
            <mc:Choice Requires="p14">
              <p:contentPart p14:bwMode="auto" r:id="rId24">
                <p14:nvContentPartPr>
                  <p14:cNvPr id="21" name="잉크 20">
                    <a:extLst>
                      <a:ext uri="{FF2B5EF4-FFF2-40B4-BE49-F238E27FC236}">
                        <a16:creationId xmlns:a16="http://schemas.microsoft.com/office/drawing/2014/main" id="{A9003D8D-039B-4FF0-935E-B17F62EDE345}"/>
                      </a:ext>
                    </a:extLst>
                  </p14:cNvPr>
                  <p14:cNvContentPartPr/>
                  <p14:nvPr/>
                </p14:nvContentPartPr>
                <p14:xfrm>
                  <a:off x="2279520" y="2724120"/>
                  <a:ext cx="1264320" cy="360"/>
                </p14:xfrm>
              </p:contentPart>
            </mc:Choice>
            <mc:Fallback xmlns="">
              <p:pic>
                <p:nvPicPr>
                  <p:cNvPr id="15" name="잉크 14"/>
                  <p:cNvPicPr/>
                  <p:nvPr/>
                </p:nvPicPr>
                <p:blipFill>
                  <a:blip r:embed="rId25"/>
                  <a:stretch>
                    <a:fillRect/>
                  </a:stretch>
                </p:blipFill>
                <p:spPr>
                  <a:xfrm>
                    <a:off x="2263680" y="2660760"/>
                    <a:ext cx="1296000" cy="127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">
                <p14:nvContentPartPr>
                  <p14:cNvPr id="22" name="잉크 21">
                    <a:extLst>
                      <a:ext uri="{FF2B5EF4-FFF2-40B4-BE49-F238E27FC236}">
                        <a16:creationId xmlns:a16="http://schemas.microsoft.com/office/drawing/2014/main" id="{66B572EB-8215-4FC9-A175-80CDB0AA3872}"/>
                      </a:ext>
                    </a:extLst>
                  </p14:cNvPr>
                  <p14:cNvContentPartPr/>
                  <p14:nvPr/>
                </p14:nvContentPartPr>
                <p14:xfrm>
                  <a:off x="3670200" y="2730600"/>
                  <a:ext cx="1587960" cy="12960"/>
                </p14:xfrm>
              </p:contentPart>
            </mc:Choice>
            <mc:Fallback xmlns="">
              <p:pic>
                <p:nvPicPr>
                  <p:cNvPr id="16" name="잉크 15"/>
                  <p:cNvPicPr/>
                  <p:nvPr/>
                </p:nvPicPr>
                <p:blipFill>
                  <a:blip r:embed="rId27"/>
                  <a:stretch>
                    <a:fillRect/>
                  </a:stretch>
                </p:blipFill>
                <p:spPr>
                  <a:xfrm>
                    <a:off x="3654360" y="2666880"/>
                    <a:ext cx="1619640" cy="140040"/>
                  </a:xfrm>
                  <a:prstGeom prst="rect">
                    <a:avLst/>
                  </a:prstGeom>
                </p:spPr>
              </p:pic>
            </mc:Fallback>
          </mc:AlternateContent>
          <p:sp>
            <p:nvSpPr>
              <p:cNvPr id="23" name="순서도: 순차적 액세스 저장소 22">
                <a:extLst>
                  <a:ext uri="{FF2B5EF4-FFF2-40B4-BE49-F238E27FC236}">
                    <a16:creationId xmlns:a16="http://schemas.microsoft.com/office/drawing/2014/main" id="{43BBD2DE-624F-4E2A-9CAD-D226962520CF}"/>
                  </a:ext>
                </a:extLst>
              </p:cNvPr>
              <p:cNvSpPr/>
              <p:nvPr/>
            </p:nvSpPr>
            <p:spPr bwMode="auto">
              <a:xfrm>
                <a:off x="1074420" y="3489960"/>
                <a:ext cx="1363566" cy="1028700"/>
              </a:xfrm>
              <a:prstGeom prst="flowChartMagneticTape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12700" cap="flat" cmpd="sng" algn="ctr">
                <a:solidFill>
                  <a:schemeClr val="tx2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ko-KR" altLang="en-US" sz="12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버튼 </a:t>
                </a:r>
                <a:r>
                  <a:rPr kumimoji="0" lang="en-US" altLang="ko-KR" sz="12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10</a:t>
                </a:r>
                <a:r>
                  <a:rPr kumimoji="0" lang="ko-KR" altLang="en-US" sz="12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개의</a:t>
                </a:r>
                <a:endParaRPr kumimoji="0" lang="en-US" altLang="ko-KR" sz="12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ko-KR" altLang="en-US" sz="12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이벤트를</a:t>
                </a:r>
                <a:endParaRPr kumimoji="0" lang="en-US" altLang="ko-KR" sz="12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ko-KR" altLang="en-US" sz="1200" dirty="0" err="1"/>
                  <a:t>반복문으로</a:t>
                </a:r>
                <a:r>
                  <a:rPr lang="en-US" altLang="ko-KR" sz="1200" dirty="0"/>
                  <a:t>…</a:t>
                </a:r>
                <a:endParaRPr kumimoji="0" lang="ko-KR" altLang="en-US" sz="12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  <mc:AlternateContent xmlns:mc="http://schemas.openxmlformats.org/markup-compatibility/2006" xmlns:p14="http://schemas.microsoft.com/office/powerpoint/2010/main">
            <mc:Choice Requires="p14">
              <p:contentPart p14:bwMode="auto" r:id="rId28">
                <p14:nvContentPartPr>
                  <p14:cNvPr id="24" name="잉크 23">
                    <a:extLst>
                      <a:ext uri="{FF2B5EF4-FFF2-40B4-BE49-F238E27FC236}">
                        <a16:creationId xmlns:a16="http://schemas.microsoft.com/office/drawing/2014/main" id="{052A7394-3BDE-4935-A8FB-6C2D4E81C5E2}"/>
                      </a:ext>
                    </a:extLst>
                  </p14:cNvPr>
                  <p14:cNvContentPartPr/>
                  <p14:nvPr/>
                </p14:nvContentPartPr>
                <p14:xfrm>
                  <a:off x="2279520" y="2813040"/>
                  <a:ext cx="5099400" cy="1080000"/>
                </p14:xfrm>
              </p:contentPart>
            </mc:Choice>
            <mc:Fallback xmlns="">
              <p:pic>
                <p:nvPicPr>
                  <p:cNvPr id="19" name="잉크 18"/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2270160" y="2803680"/>
                    <a:ext cx="5118120" cy="1098720"/>
                  </a:xfrm>
                  <a:prstGeom prst="rect">
                    <a:avLst/>
                  </a:prstGeom>
                </p:spPr>
              </p:pic>
            </mc:Fallback>
          </mc:AlternateContent>
        </p:grp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D6DF62D7-DB2E-4184-9EDD-AFA32B28CF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/>
            <a:stretch>
              <a:fillRect/>
            </a:stretch>
          </p:blipFill>
          <p:spPr>
            <a:xfrm>
              <a:off x="1953007" y="2183134"/>
              <a:ext cx="1921263" cy="280800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251DF3D8-AFCF-4145-8FD8-DBE4A13A3E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>
              <a:off x="3750681" y="2227120"/>
              <a:ext cx="3811128" cy="216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284421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15408E1-6508-4C03-8AA2-5548D5602D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596"/>
          <a:stretch/>
        </p:blipFill>
        <p:spPr>
          <a:xfrm>
            <a:off x="2733040" y="2136293"/>
            <a:ext cx="5683343" cy="4360793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기타 레이아웃 ▶ </a:t>
            </a:r>
            <a:r>
              <a:rPr lang="ko-KR" altLang="en-US" sz="2400" dirty="0" err="1"/>
              <a:t>그리드레이아웃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95275" y="1048219"/>
            <a:ext cx="8524875" cy="1512101"/>
          </a:xfrm>
        </p:spPr>
        <p:txBody>
          <a:bodyPr/>
          <a:lstStyle/>
          <a:p>
            <a:r>
              <a:rPr lang="ko-KR" altLang="en-US" u="sng" dirty="0" err="1">
                <a:solidFill>
                  <a:srgbClr val="FF00FF"/>
                </a:solidFill>
              </a:rPr>
              <a:t>그리드레이아웃</a:t>
            </a:r>
            <a:r>
              <a:rPr lang="en-US" altLang="ko-KR" dirty="0"/>
              <a:t>(</a:t>
            </a:r>
            <a:r>
              <a:rPr lang="en-US" altLang="ko-KR" u="sng" dirty="0" err="1">
                <a:solidFill>
                  <a:srgbClr val="FF00FF"/>
                </a:solidFill>
              </a:rPr>
              <a:t>GridLayout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테이블레이아웃처럼 </a:t>
            </a:r>
            <a:r>
              <a:rPr lang="ko-KR" altLang="en-US" dirty="0" err="1"/>
              <a:t>위젯을</a:t>
            </a:r>
            <a:r>
              <a:rPr lang="ko-KR" altLang="en-US" dirty="0"/>
              <a:t> 표 형태로 배치할 때 사용하지만 좀 더 직관적</a:t>
            </a:r>
            <a:endParaRPr lang="en-US" altLang="ko-KR" dirty="0"/>
          </a:p>
          <a:p>
            <a:pPr lvl="2"/>
            <a:r>
              <a:rPr lang="en-US" altLang="ko-KR" dirty="0"/>
              <a:t>ex) 2</a:t>
            </a:r>
            <a:r>
              <a:rPr lang="ko-KR" altLang="en-US" dirty="0"/>
              <a:t>행 </a:t>
            </a:r>
            <a:r>
              <a:rPr lang="en-US" altLang="ko-KR" dirty="0"/>
              <a:t>3</a:t>
            </a:r>
            <a:r>
              <a:rPr lang="ko-KR" altLang="en-US" dirty="0"/>
              <a:t>열 </a:t>
            </a:r>
            <a:r>
              <a:rPr lang="en-US" altLang="ko-KR" dirty="0"/>
              <a:t>(</a:t>
            </a:r>
            <a:r>
              <a:rPr lang="ko-KR" altLang="en-US" dirty="0"/>
              <a:t>인덱스가 </a:t>
            </a:r>
            <a:r>
              <a:rPr lang="en-US" altLang="ko-KR" dirty="0"/>
              <a:t>0</a:t>
            </a:r>
            <a:r>
              <a:rPr lang="ko-KR" altLang="en-US" dirty="0"/>
              <a:t>부터 시작</a:t>
            </a:r>
            <a:r>
              <a:rPr lang="en-US" altLang="ko-KR" dirty="0"/>
              <a:t>)</a:t>
            </a:r>
            <a:br>
              <a:rPr lang="en-US" altLang="ko-KR" dirty="0"/>
            </a:br>
            <a:r>
              <a:rPr lang="en-US" altLang="ko-KR" dirty="0"/>
              <a:t>- </a:t>
            </a:r>
            <a:r>
              <a:rPr lang="en-US" altLang="ko-KR" sz="1800" b="1" dirty="0" err="1">
                <a:solidFill>
                  <a:schemeClr val="accent5">
                    <a:lumMod val="50000"/>
                  </a:schemeClr>
                </a:solidFill>
              </a:rPr>
              <a:t>layout_row</a:t>
            </a:r>
            <a:r>
              <a:rPr lang="en-US" altLang="ko-KR" sz="1800" b="1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ko-KR" altLang="en-US" dirty="0"/>
              <a:t>속성 </a:t>
            </a:r>
            <a:r>
              <a:rPr lang="en-US" altLang="ko-KR" dirty="0"/>
              <a:t>: 1 / </a:t>
            </a:r>
            <a:r>
              <a:rPr lang="en-US" altLang="ko-KR" sz="1800" b="1" dirty="0" err="1">
                <a:solidFill>
                  <a:schemeClr val="accent5">
                    <a:lumMod val="50000"/>
                  </a:schemeClr>
                </a:solidFill>
              </a:rPr>
              <a:t>layout_column</a:t>
            </a:r>
            <a:r>
              <a:rPr lang="en-US" altLang="ko-KR" sz="1800" b="1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ko-KR" altLang="en-US" dirty="0"/>
              <a:t>속성 </a:t>
            </a:r>
            <a:r>
              <a:rPr lang="en-US" altLang="ko-KR" dirty="0"/>
              <a:t>: 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659773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기타 레이아웃 ▶ </a:t>
            </a:r>
            <a:r>
              <a:rPr lang="ko-KR" altLang="en-US" sz="2400" dirty="0" err="1"/>
              <a:t>그리드레이아웃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95275" y="1048218"/>
            <a:ext cx="8524875" cy="5143031"/>
          </a:xfrm>
        </p:spPr>
        <p:txBody>
          <a:bodyPr/>
          <a:lstStyle/>
          <a:p>
            <a:r>
              <a:rPr lang="ko-KR" altLang="en-US" dirty="0" err="1"/>
              <a:t>그리드레이아웃</a:t>
            </a:r>
            <a:r>
              <a:rPr lang="en-US" altLang="ko-KR" dirty="0"/>
              <a:t>(</a:t>
            </a:r>
            <a:r>
              <a:rPr lang="en-US" altLang="ko-KR" dirty="0" err="1"/>
              <a:t>GridLayout</a:t>
            </a:r>
            <a:r>
              <a:rPr lang="en-US" altLang="ko-KR" dirty="0"/>
              <a:t>)</a:t>
            </a:r>
            <a:r>
              <a:rPr lang="ko-KR" altLang="en-US" dirty="0"/>
              <a:t>의 속성</a:t>
            </a:r>
            <a:endParaRPr lang="en-US" altLang="ko-KR" dirty="0"/>
          </a:p>
          <a:p>
            <a:pPr lvl="1"/>
            <a:r>
              <a:rPr lang="en-US" altLang="ko-KR" dirty="0"/>
              <a:t>&lt;</a:t>
            </a:r>
            <a:r>
              <a:rPr lang="en-US" altLang="ko-KR" dirty="0" err="1"/>
              <a:t>GridLayout</a:t>
            </a:r>
            <a:r>
              <a:rPr lang="en-US" altLang="ko-KR" dirty="0"/>
              <a:t>&gt; </a:t>
            </a:r>
            <a:r>
              <a:rPr lang="ko-KR" altLang="en-US" dirty="0"/>
              <a:t>자체에 자주 사용되는 속성</a:t>
            </a:r>
          </a:p>
          <a:p>
            <a:pPr lvl="2"/>
            <a:r>
              <a:rPr lang="en-US" altLang="ko-KR" sz="1800" b="1" dirty="0" err="1">
                <a:solidFill>
                  <a:schemeClr val="accent5">
                    <a:lumMod val="50000"/>
                  </a:schemeClr>
                </a:solidFill>
              </a:rPr>
              <a:t>rowCount</a:t>
            </a:r>
            <a:r>
              <a:rPr lang="en-US" altLang="ko-KR" dirty="0"/>
              <a:t> : </a:t>
            </a:r>
            <a:r>
              <a:rPr lang="ko-KR" altLang="en-US" dirty="0"/>
              <a:t>행 개수</a:t>
            </a:r>
          </a:p>
          <a:p>
            <a:pPr lvl="2"/>
            <a:r>
              <a:rPr lang="en-US" altLang="ko-KR" sz="1800" b="1" dirty="0" err="1">
                <a:solidFill>
                  <a:schemeClr val="accent5">
                    <a:lumMod val="50000"/>
                  </a:schemeClr>
                </a:solidFill>
              </a:rPr>
              <a:t>columnCount</a:t>
            </a:r>
            <a:r>
              <a:rPr lang="en-US" altLang="ko-KR" dirty="0"/>
              <a:t> : </a:t>
            </a:r>
            <a:r>
              <a:rPr lang="ko-KR" altLang="en-US" dirty="0"/>
              <a:t>열의 수</a:t>
            </a:r>
          </a:p>
          <a:p>
            <a:pPr lvl="2"/>
            <a:r>
              <a:rPr lang="en-US" altLang="ko-KR" sz="1800" b="1" dirty="0">
                <a:solidFill>
                  <a:schemeClr val="accent5">
                    <a:lumMod val="50000"/>
                  </a:schemeClr>
                </a:solidFill>
              </a:rPr>
              <a:t>orientation</a:t>
            </a:r>
            <a:r>
              <a:rPr lang="en-US" altLang="ko-KR" dirty="0"/>
              <a:t> : </a:t>
            </a:r>
            <a:r>
              <a:rPr lang="ko-KR" altLang="en-US" dirty="0" err="1"/>
              <a:t>그리드를</a:t>
            </a:r>
            <a:r>
              <a:rPr lang="ko-KR" altLang="en-US" dirty="0"/>
              <a:t> 수평 방향을 우선할지</a:t>
            </a:r>
            <a:r>
              <a:rPr lang="en-US" altLang="ko-KR" dirty="0"/>
              <a:t>, </a:t>
            </a:r>
            <a:r>
              <a:rPr lang="ko-KR" altLang="en-US" dirty="0"/>
              <a:t>수직 방향을 우선할지를 결정</a:t>
            </a:r>
          </a:p>
          <a:p>
            <a:pPr lvl="2"/>
            <a:endParaRPr lang="ko-KR" altLang="en-US" dirty="0"/>
          </a:p>
          <a:p>
            <a:pPr lvl="1"/>
            <a:r>
              <a:rPr lang="ko-KR" altLang="en-US" dirty="0" err="1"/>
              <a:t>그리드레이아웃</a:t>
            </a:r>
            <a:r>
              <a:rPr lang="ko-KR" altLang="en-US" dirty="0"/>
              <a:t> 안에 포함될 </a:t>
            </a:r>
            <a:r>
              <a:rPr lang="ko-KR" altLang="en-US" dirty="0" err="1"/>
              <a:t>위젯에서</a:t>
            </a:r>
            <a:r>
              <a:rPr lang="ko-KR" altLang="en-US" dirty="0"/>
              <a:t> 자주 사용되는 속성</a:t>
            </a:r>
          </a:p>
          <a:p>
            <a:pPr lvl="2"/>
            <a:r>
              <a:rPr lang="en-US" altLang="ko-KR" sz="1800" b="1" dirty="0" err="1">
                <a:solidFill>
                  <a:schemeClr val="accent5">
                    <a:lumMod val="50000"/>
                  </a:schemeClr>
                </a:solidFill>
              </a:rPr>
              <a:t>layout_row</a:t>
            </a:r>
            <a:r>
              <a:rPr lang="en-US" altLang="ko-KR" sz="1800" b="1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altLang="ko-KR" dirty="0"/>
              <a:t>: </a:t>
            </a:r>
            <a:r>
              <a:rPr lang="ko-KR" altLang="en-US" dirty="0"/>
              <a:t>자신이 위치할 행 번호</a:t>
            </a:r>
            <a:r>
              <a:rPr lang="en-US" altLang="ko-KR" dirty="0"/>
              <a:t>(0</a:t>
            </a:r>
            <a:r>
              <a:rPr lang="ko-KR" altLang="en-US" dirty="0"/>
              <a:t>번부터 시작</a:t>
            </a:r>
            <a:r>
              <a:rPr lang="en-US" altLang="ko-KR" dirty="0"/>
              <a:t>)</a:t>
            </a:r>
          </a:p>
          <a:p>
            <a:pPr lvl="2"/>
            <a:r>
              <a:rPr lang="en-US" altLang="ko-KR" sz="1800" b="1" dirty="0" err="1">
                <a:solidFill>
                  <a:schemeClr val="accent5">
                    <a:lumMod val="50000"/>
                  </a:schemeClr>
                </a:solidFill>
              </a:rPr>
              <a:t>layout_column</a:t>
            </a:r>
            <a:r>
              <a:rPr lang="en-US" altLang="ko-KR" sz="1800" b="1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altLang="ko-KR" dirty="0"/>
              <a:t>: </a:t>
            </a:r>
            <a:r>
              <a:rPr lang="ko-KR" altLang="en-US" dirty="0"/>
              <a:t>자신이 위치할 열 번호</a:t>
            </a:r>
            <a:r>
              <a:rPr lang="en-US" altLang="ko-KR" dirty="0"/>
              <a:t>(0</a:t>
            </a:r>
            <a:r>
              <a:rPr lang="ko-KR" altLang="en-US" dirty="0"/>
              <a:t>번부터 시작</a:t>
            </a:r>
            <a:r>
              <a:rPr lang="en-US" altLang="ko-KR" dirty="0"/>
              <a:t>)</a:t>
            </a:r>
          </a:p>
          <a:p>
            <a:pPr lvl="2"/>
            <a:r>
              <a:rPr lang="en-US" altLang="ko-KR" sz="1800" b="1" dirty="0" err="1">
                <a:solidFill>
                  <a:schemeClr val="accent5">
                    <a:lumMod val="50000"/>
                  </a:schemeClr>
                </a:solidFill>
              </a:rPr>
              <a:t>layout_rowSpan</a:t>
            </a:r>
            <a:r>
              <a:rPr lang="en-US" altLang="ko-KR" sz="1800" b="1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altLang="ko-KR" dirty="0"/>
              <a:t>: </a:t>
            </a:r>
            <a:r>
              <a:rPr lang="ko-KR" altLang="en-US" dirty="0"/>
              <a:t>행을 지정된 수만큼 확장</a:t>
            </a:r>
          </a:p>
          <a:p>
            <a:pPr lvl="2"/>
            <a:r>
              <a:rPr lang="en-US" altLang="ko-KR" sz="1800" b="1" dirty="0" err="1">
                <a:solidFill>
                  <a:schemeClr val="accent5">
                    <a:lumMod val="50000"/>
                  </a:schemeClr>
                </a:solidFill>
              </a:rPr>
              <a:t>layout_columnSpan</a:t>
            </a:r>
            <a:r>
              <a:rPr lang="en-US" altLang="ko-KR" sz="1800" b="1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altLang="ko-KR" dirty="0"/>
              <a:t>: </a:t>
            </a:r>
            <a:r>
              <a:rPr lang="ko-KR" altLang="en-US" dirty="0"/>
              <a:t>열을 지정된 수만큼 확장</a:t>
            </a:r>
          </a:p>
          <a:p>
            <a:pPr lvl="2"/>
            <a:r>
              <a:rPr lang="en-US" altLang="ko-KR" sz="1800" b="1" dirty="0" err="1">
                <a:solidFill>
                  <a:schemeClr val="accent5">
                    <a:lumMod val="50000"/>
                  </a:schemeClr>
                </a:solidFill>
              </a:rPr>
              <a:t>layout_gravity</a:t>
            </a:r>
            <a:r>
              <a:rPr lang="en-US" altLang="ko-KR" sz="1800" b="1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altLang="ko-KR" dirty="0"/>
              <a:t>: </a:t>
            </a:r>
            <a:r>
              <a:rPr lang="ko-KR" altLang="en-US" dirty="0"/>
              <a:t>주로 </a:t>
            </a:r>
            <a:r>
              <a:rPr lang="en-US" altLang="ko-KR" dirty="0"/>
              <a:t>fill, </a:t>
            </a:r>
            <a:r>
              <a:rPr lang="en-US" altLang="ko-KR" dirty="0" err="1"/>
              <a:t>fill_vertical</a:t>
            </a:r>
            <a:r>
              <a:rPr lang="en-US" altLang="ko-KR" dirty="0"/>
              <a:t>, </a:t>
            </a:r>
            <a:r>
              <a:rPr lang="en-US" altLang="ko-KR" dirty="0" err="1"/>
              <a:t>fill_horizontal</a:t>
            </a:r>
            <a:r>
              <a:rPr lang="en-US" altLang="ko-KR" dirty="0"/>
              <a:t> </a:t>
            </a:r>
            <a:r>
              <a:rPr lang="ko-KR" altLang="en-US" dirty="0"/>
              <a:t>등으로 지정</a:t>
            </a:r>
            <a:br>
              <a:rPr lang="en-US" altLang="ko-KR" dirty="0"/>
            </a:br>
            <a:r>
              <a:rPr lang="en-US" altLang="ko-KR" dirty="0"/>
              <a:t>		         </a:t>
            </a:r>
            <a:r>
              <a:rPr lang="ko-KR" altLang="en-US" dirty="0"/>
              <a:t>행 또는 열 </a:t>
            </a:r>
            <a:r>
              <a:rPr lang="ko-KR" altLang="en-US" dirty="0" err="1"/>
              <a:t>확장시</a:t>
            </a:r>
            <a:r>
              <a:rPr lang="en-US" altLang="ko-KR" dirty="0"/>
              <a:t>, </a:t>
            </a:r>
            <a:r>
              <a:rPr lang="ko-KR" altLang="en-US" dirty="0" err="1"/>
              <a:t>위젯을</a:t>
            </a:r>
            <a:r>
              <a:rPr lang="ko-KR" altLang="en-US" dirty="0"/>
              <a:t> 확장된 셀에 꽉 채우는 효과를 냄</a:t>
            </a:r>
          </a:p>
        </p:txBody>
      </p:sp>
    </p:spTree>
    <p:extLst>
      <p:ext uri="{BB962C8B-B14F-4D97-AF65-F5344CB8AC3E}">
        <p14:creationId xmlns:p14="http://schemas.microsoft.com/office/powerpoint/2010/main" val="14884749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기타 레이아웃 ▶ </a:t>
            </a:r>
            <a:r>
              <a:rPr lang="ko-KR" altLang="en-US" sz="2400" dirty="0" err="1"/>
              <a:t>그리드레이아웃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BB92D80-D2AE-445C-BC2E-BAD7AFB280A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6" t="1071" r="2916" b="1473"/>
          <a:stretch/>
        </p:blipFill>
        <p:spPr>
          <a:xfrm>
            <a:off x="288325" y="1120345"/>
            <a:ext cx="8567351" cy="5487167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DF85AF31-8134-46FB-8CB4-44806BC3761B}"/>
              </a:ext>
            </a:extLst>
          </p:cNvPr>
          <p:cNvGrpSpPr/>
          <p:nvPr/>
        </p:nvGrpSpPr>
        <p:grpSpPr>
          <a:xfrm>
            <a:off x="781200" y="1568520"/>
            <a:ext cx="2794320" cy="438480"/>
            <a:chOff x="781200" y="1568520"/>
            <a:chExt cx="2794320" cy="438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5D51C00E-E1E2-434F-8B5C-A82B17BC5D9B}"/>
                    </a:ext>
                  </a:extLst>
                </p14:cNvPr>
                <p14:cNvContentPartPr/>
                <p14:nvPr/>
              </p14:nvContentPartPr>
              <p14:xfrm>
                <a:off x="781200" y="1568520"/>
                <a:ext cx="1086120" cy="12960"/>
              </p14:xfrm>
            </p:contentPart>
          </mc:Choice>
          <mc:Fallback xmlns="">
            <p:pic>
              <p:nvPicPr>
                <p:cNvPr id="3" name="잉크 2"/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65000" y="1504800"/>
                  <a:ext cx="111816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8FA24C07-4E2A-48DB-B3B1-AF3147C6BDBB}"/>
                    </a:ext>
                  </a:extLst>
                </p14:cNvPr>
                <p14:cNvContentPartPr/>
                <p14:nvPr/>
              </p14:nvContentPartPr>
              <p14:xfrm>
                <a:off x="2025720" y="1812324"/>
                <a:ext cx="1168560" cy="360"/>
              </p14:xfrm>
            </p:contentPart>
          </mc:Choice>
          <mc:Fallback xmlns="">
            <p:pic>
              <p:nvPicPr>
                <p:cNvPr id="4" name="잉크 3"/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009880" y="1748964"/>
                  <a:ext cx="120024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5796474E-3624-4F02-A06A-19CF6DBE8C43}"/>
                    </a:ext>
                  </a:extLst>
                </p14:cNvPr>
                <p14:cNvContentPartPr/>
                <p14:nvPr/>
              </p14:nvContentPartPr>
              <p14:xfrm>
                <a:off x="3359160" y="1816200"/>
                <a:ext cx="216360" cy="360"/>
              </p14:xfrm>
            </p:contentPart>
          </mc:Choice>
          <mc:Fallback xmlns="">
            <p:pic>
              <p:nvPicPr>
                <p:cNvPr id="5" name="잉크 4"/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343320" y="1752480"/>
                  <a:ext cx="24804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472BB2E3-0A41-490C-B222-A09098A905E5}"/>
                    </a:ext>
                  </a:extLst>
                </p14:cNvPr>
                <p14:cNvContentPartPr/>
                <p14:nvPr/>
              </p14:nvContentPartPr>
              <p14:xfrm>
                <a:off x="2006640" y="2000160"/>
                <a:ext cx="870120" cy="6840"/>
              </p14:xfrm>
            </p:contentPart>
          </mc:Choice>
          <mc:Fallback xmlns="">
            <p:pic>
              <p:nvPicPr>
                <p:cNvPr id="6" name="잉크 5"/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990800" y="1936800"/>
                  <a:ext cx="90216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D73AF74F-378F-4B23-82EE-293B050F3000}"/>
                    </a:ext>
                  </a:extLst>
                </p14:cNvPr>
                <p14:cNvContentPartPr/>
                <p14:nvPr/>
              </p14:nvContentPartPr>
              <p14:xfrm>
                <a:off x="3003480" y="2000160"/>
                <a:ext cx="228960" cy="6840"/>
              </p14:xfrm>
            </p:contentPart>
          </mc:Choice>
          <mc:Fallback xmlns="">
            <p:pic>
              <p:nvPicPr>
                <p:cNvPr id="7" name="잉크 6"/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987640" y="1936800"/>
                  <a:ext cx="260640" cy="133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A604629-4A93-46D1-A13E-808E0A536871}"/>
              </a:ext>
            </a:extLst>
          </p:cNvPr>
          <p:cNvGrpSpPr/>
          <p:nvPr/>
        </p:nvGrpSpPr>
        <p:grpSpPr>
          <a:xfrm>
            <a:off x="2438280" y="2406600"/>
            <a:ext cx="1823040" cy="844920"/>
            <a:chOff x="2438280" y="2406600"/>
            <a:chExt cx="1823040" cy="844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70D2A713-ED45-45FB-8DCB-8CEF7D96C923}"/>
                    </a:ext>
                  </a:extLst>
                </p14:cNvPr>
                <p14:cNvContentPartPr/>
                <p14:nvPr/>
              </p14:nvContentPartPr>
              <p14:xfrm>
                <a:off x="3041640" y="3225960"/>
                <a:ext cx="178200" cy="25560"/>
              </p14:xfrm>
            </p:contentPart>
          </mc:Choice>
          <mc:Fallback xmlns="">
            <p:pic>
              <p:nvPicPr>
                <p:cNvPr id="8" name="잉크 7"/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3025800" y="3162240"/>
                  <a:ext cx="20988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B81F8B90-EE88-470B-A18C-329EAFFD6C16}"/>
                    </a:ext>
                  </a:extLst>
                </p14:cNvPr>
                <p14:cNvContentPartPr/>
                <p14:nvPr/>
              </p14:nvContentPartPr>
              <p14:xfrm>
                <a:off x="2482920" y="2425680"/>
                <a:ext cx="1352880" cy="360"/>
              </p14:xfrm>
            </p:contentPart>
          </mc:Choice>
          <mc:Fallback xmlns="">
            <p:pic>
              <p:nvPicPr>
                <p:cNvPr id="12" name="잉크 11"/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467080" y="2362320"/>
                  <a:ext cx="138456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63BA847F-B950-4063-967C-E6F3325B5AF3}"/>
                    </a:ext>
                  </a:extLst>
                </p14:cNvPr>
                <p14:cNvContentPartPr/>
                <p14:nvPr/>
              </p14:nvContentPartPr>
              <p14:xfrm>
                <a:off x="4006800" y="2406600"/>
                <a:ext cx="209880" cy="6840"/>
              </p14:xfrm>
            </p:contentPart>
          </mc:Choice>
          <mc:Fallback xmlns="">
            <p:pic>
              <p:nvPicPr>
                <p:cNvPr id="13" name="잉크 12"/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3990960" y="2343240"/>
                  <a:ext cx="24156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82ABB43C-EEB1-4427-B4B0-E064BD349456}"/>
                    </a:ext>
                  </a:extLst>
                </p14:cNvPr>
                <p14:cNvContentPartPr/>
                <p14:nvPr/>
              </p14:nvContentPartPr>
              <p14:xfrm>
                <a:off x="2438280" y="2610000"/>
                <a:ext cx="1060920" cy="19440"/>
              </p14:xfrm>
            </p:contentPart>
          </mc:Choice>
          <mc:Fallback xmlns="">
            <p:pic>
              <p:nvPicPr>
                <p:cNvPr id="14" name="잉크 13"/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2422440" y="2546280"/>
                  <a:ext cx="109260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55505863-CC45-43A7-80AB-F7F2CD2EDDFB}"/>
                    </a:ext>
                  </a:extLst>
                </p14:cNvPr>
                <p14:cNvContentPartPr/>
                <p14:nvPr/>
              </p14:nvContentPartPr>
              <p14:xfrm>
                <a:off x="3632040" y="2610000"/>
                <a:ext cx="222840" cy="6480"/>
              </p14:xfrm>
            </p:contentPart>
          </mc:Choice>
          <mc:Fallback xmlns="">
            <p:pic>
              <p:nvPicPr>
                <p:cNvPr id="15" name="잉크 14"/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3616200" y="2546280"/>
                  <a:ext cx="25452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0AE4C041-1950-4381-B350-3949125A2780}"/>
                    </a:ext>
                  </a:extLst>
                </p14:cNvPr>
                <p14:cNvContentPartPr/>
                <p14:nvPr/>
              </p14:nvContentPartPr>
              <p14:xfrm>
                <a:off x="3181320" y="2844720"/>
                <a:ext cx="762480" cy="6840"/>
              </p14:xfrm>
            </p:contentPart>
          </mc:Choice>
          <mc:Fallback xmlns="">
            <p:pic>
              <p:nvPicPr>
                <p:cNvPr id="16" name="잉크 15"/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3165480" y="2781360"/>
                  <a:ext cx="79416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72FC582C-5518-4CCD-8A20-642846D46477}"/>
                    </a:ext>
                  </a:extLst>
                </p14:cNvPr>
                <p14:cNvContentPartPr/>
                <p14:nvPr/>
              </p14:nvContentPartPr>
              <p14:xfrm>
                <a:off x="4089240" y="2825640"/>
                <a:ext cx="165600" cy="19440"/>
              </p14:xfrm>
            </p:contentPart>
          </mc:Choice>
          <mc:Fallback xmlns="">
            <p:pic>
              <p:nvPicPr>
                <p:cNvPr id="17" name="잉크 16"/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4073400" y="2762280"/>
                  <a:ext cx="19728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912577AD-3136-4DFA-9F15-88512BEF3566}"/>
                    </a:ext>
                  </a:extLst>
                </p14:cNvPr>
                <p14:cNvContentPartPr/>
                <p14:nvPr/>
              </p14:nvContentPartPr>
              <p14:xfrm>
                <a:off x="3206880" y="2813040"/>
                <a:ext cx="717840" cy="6840"/>
              </p14:xfrm>
            </p:contentPart>
          </mc:Choice>
          <mc:Fallback xmlns="">
            <p:pic>
              <p:nvPicPr>
                <p:cNvPr id="18" name="잉크 17"/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3191040" y="2749680"/>
                  <a:ext cx="74952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D7A3298D-678B-44F0-86F3-71E4C446A078}"/>
                    </a:ext>
                  </a:extLst>
                </p14:cNvPr>
                <p14:cNvContentPartPr/>
                <p14:nvPr/>
              </p14:nvContentPartPr>
              <p14:xfrm>
                <a:off x="4114800" y="2813040"/>
                <a:ext cx="146520" cy="360"/>
              </p14:xfrm>
            </p:contentPart>
          </mc:Choice>
          <mc:Fallback xmlns="">
            <p:pic>
              <p:nvPicPr>
                <p:cNvPr id="19" name="잉크 18"/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4098960" y="2749680"/>
                  <a:ext cx="178200" cy="127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C58EF418-C25C-492E-B0B4-B2EF44224805}"/>
              </a:ext>
            </a:extLst>
          </p:cNvPr>
          <p:cNvGrpSpPr/>
          <p:nvPr/>
        </p:nvGrpSpPr>
        <p:grpSpPr>
          <a:xfrm>
            <a:off x="3016080" y="3632040"/>
            <a:ext cx="1619640" cy="819720"/>
            <a:chOff x="3016080" y="3632040"/>
            <a:chExt cx="1619640" cy="819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30D4C344-B3AB-4C77-948E-C699755E4BA4}"/>
                    </a:ext>
                  </a:extLst>
                </p14:cNvPr>
                <p14:cNvContentPartPr/>
                <p14:nvPr/>
              </p14:nvContentPartPr>
              <p14:xfrm>
                <a:off x="3016080" y="4451400"/>
                <a:ext cx="197280" cy="360"/>
              </p14:xfrm>
            </p:contentPart>
          </mc:Choice>
          <mc:Fallback xmlns="">
            <p:pic>
              <p:nvPicPr>
                <p:cNvPr id="9" name="잉크 8"/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3000240" y="4387680"/>
                  <a:ext cx="22896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4" name="잉크 23">
                  <a:extLst>
                    <a:ext uri="{FF2B5EF4-FFF2-40B4-BE49-F238E27FC236}">
                      <a16:creationId xmlns:a16="http://schemas.microsoft.com/office/drawing/2014/main" id="{19BD3A24-156C-40DB-8332-C224C9DE8CDE}"/>
                    </a:ext>
                  </a:extLst>
                </p14:cNvPr>
                <p14:cNvContentPartPr/>
                <p14:nvPr/>
              </p14:nvContentPartPr>
              <p14:xfrm>
                <a:off x="3162240" y="3632040"/>
                <a:ext cx="736920" cy="6840"/>
              </p14:xfrm>
            </p:contentPart>
          </mc:Choice>
          <mc:Fallback xmlns="">
            <p:pic>
              <p:nvPicPr>
                <p:cNvPr id="20" name="잉크 19"/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3146400" y="3568680"/>
                  <a:ext cx="76860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18C8A3F3-C95D-4AEC-92F1-80494DFD4479}"/>
                    </a:ext>
                  </a:extLst>
                </p14:cNvPr>
                <p14:cNvContentPartPr/>
                <p14:nvPr/>
              </p14:nvContentPartPr>
              <p14:xfrm>
                <a:off x="4025880" y="3632040"/>
                <a:ext cx="133560" cy="6840"/>
              </p14:xfrm>
            </p:contentPart>
          </mc:Choice>
          <mc:Fallback xmlns="">
            <p:pic>
              <p:nvPicPr>
                <p:cNvPr id="21" name="잉크 20"/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4010040" y="3568680"/>
                  <a:ext cx="16560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6" name="잉크 25">
                  <a:extLst>
                    <a:ext uri="{FF2B5EF4-FFF2-40B4-BE49-F238E27FC236}">
                      <a16:creationId xmlns:a16="http://schemas.microsoft.com/office/drawing/2014/main" id="{81BFF871-18A3-4910-9966-339EB79621D1}"/>
                    </a:ext>
                  </a:extLst>
                </p14:cNvPr>
                <p14:cNvContentPartPr/>
                <p14:nvPr/>
              </p14:nvContentPartPr>
              <p14:xfrm>
                <a:off x="3162240" y="3822840"/>
                <a:ext cx="628920" cy="360"/>
              </p14:xfrm>
            </p:contentPart>
          </mc:Choice>
          <mc:Fallback xmlns="">
            <p:pic>
              <p:nvPicPr>
                <p:cNvPr id="22" name="잉크 21"/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3146400" y="3759120"/>
                  <a:ext cx="66096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7" name="잉크 26">
                  <a:extLst>
                    <a:ext uri="{FF2B5EF4-FFF2-40B4-BE49-F238E27FC236}">
                      <a16:creationId xmlns:a16="http://schemas.microsoft.com/office/drawing/2014/main" id="{6204FEB0-E1B2-452A-94F8-DD35635E9963}"/>
                    </a:ext>
                  </a:extLst>
                </p14:cNvPr>
                <p14:cNvContentPartPr/>
                <p14:nvPr/>
              </p14:nvContentPartPr>
              <p14:xfrm>
                <a:off x="3162240" y="4019400"/>
                <a:ext cx="1092600" cy="360"/>
              </p14:xfrm>
            </p:contentPart>
          </mc:Choice>
          <mc:Fallback xmlns="">
            <p:pic>
              <p:nvPicPr>
                <p:cNvPr id="23" name="잉크 22"/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3146400" y="3956040"/>
                  <a:ext cx="112428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8" name="잉크 27">
                  <a:extLst>
                    <a:ext uri="{FF2B5EF4-FFF2-40B4-BE49-F238E27FC236}">
                      <a16:creationId xmlns:a16="http://schemas.microsoft.com/office/drawing/2014/main" id="{198004BA-C420-4F1B-8A6A-F6AC0A775AE9}"/>
                    </a:ext>
                  </a:extLst>
                </p14:cNvPr>
                <p14:cNvContentPartPr/>
                <p14:nvPr/>
              </p14:nvContentPartPr>
              <p14:xfrm>
                <a:off x="4444920" y="4025880"/>
                <a:ext cx="190800" cy="360"/>
              </p14:xfrm>
            </p:contentPart>
          </mc:Choice>
          <mc:Fallback xmlns="">
            <p:pic>
              <p:nvPicPr>
                <p:cNvPr id="24" name="잉크 23"/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4429080" y="3962520"/>
                  <a:ext cx="222480" cy="127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D9EAFCF9-2E24-4534-8E63-B80E0F458F28}"/>
              </a:ext>
            </a:extLst>
          </p:cNvPr>
          <p:cNvGrpSpPr/>
          <p:nvPr/>
        </p:nvGrpSpPr>
        <p:grpSpPr>
          <a:xfrm>
            <a:off x="3016080" y="4863960"/>
            <a:ext cx="1143360" cy="394200"/>
            <a:chOff x="3016080" y="4863960"/>
            <a:chExt cx="1143360" cy="394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30" name="잉크 29">
                  <a:extLst>
                    <a:ext uri="{FF2B5EF4-FFF2-40B4-BE49-F238E27FC236}">
                      <a16:creationId xmlns:a16="http://schemas.microsoft.com/office/drawing/2014/main" id="{2063346C-FE15-4D0E-9F38-D6955FE8373F}"/>
                    </a:ext>
                  </a:extLst>
                </p14:cNvPr>
                <p14:cNvContentPartPr/>
                <p14:nvPr/>
              </p14:nvContentPartPr>
              <p14:xfrm>
                <a:off x="3016080" y="5251320"/>
                <a:ext cx="172080" cy="6840"/>
              </p14:xfrm>
            </p:contentPart>
          </mc:Choice>
          <mc:Fallback xmlns="">
            <p:pic>
              <p:nvPicPr>
                <p:cNvPr id="10" name="잉크 9"/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3000240" y="5187960"/>
                  <a:ext cx="20376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1" name="잉크 30">
                  <a:extLst>
                    <a:ext uri="{FF2B5EF4-FFF2-40B4-BE49-F238E27FC236}">
                      <a16:creationId xmlns:a16="http://schemas.microsoft.com/office/drawing/2014/main" id="{E3FB2EBE-E5B8-43ED-998F-4B13F41ABE58}"/>
                    </a:ext>
                  </a:extLst>
                </p14:cNvPr>
                <p14:cNvContentPartPr/>
                <p14:nvPr/>
              </p14:nvContentPartPr>
              <p14:xfrm>
                <a:off x="3174840" y="4889520"/>
                <a:ext cx="667440" cy="360"/>
              </p14:xfrm>
            </p:contentPart>
          </mc:Choice>
          <mc:Fallback xmlns="">
            <p:pic>
              <p:nvPicPr>
                <p:cNvPr id="25" name="잉크 24"/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3159000" y="4826160"/>
                  <a:ext cx="69912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2" name="잉크 31">
                  <a:extLst>
                    <a:ext uri="{FF2B5EF4-FFF2-40B4-BE49-F238E27FC236}">
                      <a16:creationId xmlns:a16="http://schemas.microsoft.com/office/drawing/2014/main" id="{74FEC62F-6F6C-4506-A899-FE4026EB3186}"/>
                    </a:ext>
                  </a:extLst>
                </p14:cNvPr>
                <p14:cNvContentPartPr/>
                <p14:nvPr/>
              </p14:nvContentPartPr>
              <p14:xfrm>
                <a:off x="3994200" y="4863960"/>
                <a:ext cx="165240" cy="6840"/>
              </p14:xfrm>
            </p:contentPart>
          </mc:Choice>
          <mc:Fallback xmlns="">
            <p:pic>
              <p:nvPicPr>
                <p:cNvPr id="26" name="잉크 25"/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3978360" y="4800600"/>
                  <a:ext cx="19728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3" name="잉크 32">
                  <a:extLst>
                    <a:ext uri="{FF2B5EF4-FFF2-40B4-BE49-F238E27FC236}">
                      <a16:creationId xmlns:a16="http://schemas.microsoft.com/office/drawing/2014/main" id="{C922EB22-ECA3-4C69-A8A7-711E6BF4E615}"/>
                    </a:ext>
                  </a:extLst>
                </p14:cNvPr>
                <p14:cNvContentPartPr/>
                <p14:nvPr/>
              </p14:nvContentPartPr>
              <p14:xfrm>
                <a:off x="3162240" y="5079960"/>
                <a:ext cx="425880" cy="32040"/>
              </p14:xfrm>
            </p:contentPart>
          </mc:Choice>
          <mc:Fallback xmlns="">
            <p:pic>
              <p:nvPicPr>
                <p:cNvPr id="27" name="잉크 26"/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3146400" y="5016600"/>
                  <a:ext cx="45756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4" name="잉크 33">
                  <a:extLst>
                    <a:ext uri="{FF2B5EF4-FFF2-40B4-BE49-F238E27FC236}">
                      <a16:creationId xmlns:a16="http://schemas.microsoft.com/office/drawing/2014/main" id="{76B52933-15D0-4906-A985-A7995ECF0A34}"/>
                    </a:ext>
                  </a:extLst>
                </p14:cNvPr>
                <p14:cNvContentPartPr/>
                <p14:nvPr/>
              </p14:nvContentPartPr>
              <p14:xfrm>
                <a:off x="3695760" y="5067360"/>
                <a:ext cx="108360" cy="12960"/>
              </p14:xfrm>
            </p:contentPart>
          </mc:Choice>
          <mc:Fallback xmlns="">
            <p:pic>
              <p:nvPicPr>
                <p:cNvPr id="28" name="잉크 27"/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3679920" y="5003640"/>
                  <a:ext cx="14004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5" name="잉크 34">
                  <a:extLst>
                    <a:ext uri="{FF2B5EF4-FFF2-40B4-BE49-F238E27FC236}">
                      <a16:creationId xmlns:a16="http://schemas.microsoft.com/office/drawing/2014/main" id="{3744926F-0F43-4063-A462-2EC62ADAC5F1}"/>
                    </a:ext>
                  </a:extLst>
                </p14:cNvPr>
                <p14:cNvContentPartPr/>
                <p14:nvPr/>
              </p14:nvContentPartPr>
              <p14:xfrm>
                <a:off x="3689280" y="5086440"/>
                <a:ext cx="360" cy="360"/>
              </p14:xfrm>
            </p:contentPart>
          </mc:Choice>
          <mc:Fallback xmlns="">
            <p:pic>
              <p:nvPicPr>
                <p:cNvPr id="29" name="잉크 28"/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3673440" y="5022720"/>
                  <a:ext cx="32040" cy="127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4657F71B-EAFD-4407-96CA-0B97EE7542CA}"/>
              </a:ext>
            </a:extLst>
          </p:cNvPr>
          <p:cNvGrpSpPr/>
          <p:nvPr/>
        </p:nvGrpSpPr>
        <p:grpSpPr>
          <a:xfrm>
            <a:off x="3041640" y="5664240"/>
            <a:ext cx="1099080" cy="432000"/>
            <a:chOff x="3041640" y="5664240"/>
            <a:chExt cx="1099080" cy="432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7" name="잉크 36">
                  <a:extLst>
                    <a:ext uri="{FF2B5EF4-FFF2-40B4-BE49-F238E27FC236}">
                      <a16:creationId xmlns:a16="http://schemas.microsoft.com/office/drawing/2014/main" id="{D220D56F-6314-46C5-A1B5-B65EC703E7B7}"/>
                    </a:ext>
                  </a:extLst>
                </p14:cNvPr>
                <p14:cNvContentPartPr/>
                <p14:nvPr/>
              </p14:nvContentPartPr>
              <p14:xfrm>
                <a:off x="3041640" y="6095880"/>
                <a:ext cx="159120" cy="360"/>
              </p14:xfrm>
            </p:contentPart>
          </mc:Choice>
          <mc:Fallback xmlns="">
            <p:pic>
              <p:nvPicPr>
                <p:cNvPr id="11" name="잉크 10"/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3025800" y="6032520"/>
                  <a:ext cx="19080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38" name="잉크 37">
                  <a:extLst>
                    <a:ext uri="{FF2B5EF4-FFF2-40B4-BE49-F238E27FC236}">
                      <a16:creationId xmlns:a16="http://schemas.microsoft.com/office/drawing/2014/main" id="{D53974F8-D438-4DB1-B813-85710A254651}"/>
                    </a:ext>
                  </a:extLst>
                </p14:cNvPr>
                <p14:cNvContentPartPr/>
                <p14:nvPr/>
              </p14:nvContentPartPr>
              <p14:xfrm>
                <a:off x="3174840" y="5676840"/>
                <a:ext cx="597600" cy="12960"/>
              </p14:xfrm>
            </p:contentPart>
          </mc:Choice>
          <mc:Fallback xmlns="">
            <p:pic>
              <p:nvPicPr>
                <p:cNvPr id="30" name="잉크 29"/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3159000" y="5613480"/>
                  <a:ext cx="62928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39" name="잉크 38">
                  <a:extLst>
                    <a:ext uri="{FF2B5EF4-FFF2-40B4-BE49-F238E27FC236}">
                      <a16:creationId xmlns:a16="http://schemas.microsoft.com/office/drawing/2014/main" id="{825712C2-DA03-4B06-A7A8-F9FA8D6CD5E9}"/>
                    </a:ext>
                  </a:extLst>
                </p14:cNvPr>
                <p14:cNvContentPartPr/>
                <p14:nvPr/>
              </p14:nvContentPartPr>
              <p14:xfrm>
                <a:off x="3975120" y="5664240"/>
                <a:ext cx="165600" cy="6840"/>
              </p14:xfrm>
            </p:contentPart>
          </mc:Choice>
          <mc:Fallback xmlns="">
            <p:pic>
              <p:nvPicPr>
                <p:cNvPr id="31" name="잉크 30"/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3959280" y="5600880"/>
                  <a:ext cx="19728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40" name="잉크 39">
                  <a:extLst>
                    <a:ext uri="{FF2B5EF4-FFF2-40B4-BE49-F238E27FC236}">
                      <a16:creationId xmlns:a16="http://schemas.microsoft.com/office/drawing/2014/main" id="{6C812550-3AFC-4B56-8FBB-B5C595A945B8}"/>
                    </a:ext>
                  </a:extLst>
                </p14:cNvPr>
                <p14:cNvContentPartPr/>
                <p14:nvPr/>
              </p14:nvContentPartPr>
              <p14:xfrm>
                <a:off x="3143160" y="5867280"/>
                <a:ext cx="368640" cy="19440"/>
              </p14:xfrm>
            </p:contentPart>
          </mc:Choice>
          <mc:Fallback xmlns="">
            <p:pic>
              <p:nvPicPr>
                <p:cNvPr id="15360" name="잉크 15359"/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3127320" y="5803920"/>
                  <a:ext cx="40032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41" name="잉크 40">
                  <a:extLst>
                    <a:ext uri="{FF2B5EF4-FFF2-40B4-BE49-F238E27FC236}">
                      <a16:creationId xmlns:a16="http://schemas.microsoft.com/office/drawing/2014/main" id="{B07DBD85-5546-4D9E-A039-DBC559026289}"/>
                    </a:ext>
                  </a:extLst>
                </p14:cNvPr>
                <p14:cNvContentPartPr/>
                <p14:nvPr/>
              </p14:nvContentPartPr>
              <p14:xfrm>
                <a:off x="3664080" y="5861160"/>
                <a:ext cx="203400" cy="6480"/>
              </p14:xfrm>
            </p:contentPart>
          </mc:Choice>
          <mc:Fallback xmlns="">
            <p:pic>
              <p:nvPicPr>
                <p:cNvPr id="15361" name="잉크 15360"/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3648240" y="5797440"/>
                  <a:ext cx="235080" cy="133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42" name="잉크 41">
                <a:extLst>
                  <a:ext uri="{FF2B5EF4-FFF2-40B4-BE49-F238E27FC236}">
                    <a16:creationId xmlns:a16="http://schemas.microsoft.com/office/drawing/2014/main" id="{82EBAD54-EA60-4597-B2F1-260A28DF843B}"/>
                  </a:ext>
                </a:extLst>
              </p14:cNvPr>
              <p14:cNvContentPartPr/>
              <p14:nvPr/>
            </p14:nvContentPartPr>
            <p14:xfrm>
              <a:off x="6489720" y="1562040"/>
              <a:ext cx="1663920" cy="362520"/>
            </p14:xfrm>
          </p:contentPart>
        </mc:Choice>
        <mc:Fallback xmlns="">
          <p:pic>
            <p:nvPicPr>
              <p:cNvPr id="42" name="잉크 41">
                <a:extLst>
                  <a:ext uri="{FF2B5EF4-FFF2-40B4-BE49-F238E27FC236}">
                    <a16:creationId xmlns:a16="http://schemas.microsoft.com/office/drawing/2014/main" id="{82EBAD54-EA60-4597-B2F1-260A28DF843B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6480360" y="1552680"/>
                <a:ext cx="1682640" cy="38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43" name="잉크 42">
                <a:extLst>
                  <a:ext uri="{FF2B5EF4-FFF2-40B4-BE49-F238E27FC236}">
                    <a16:creationId xmlns:a16="http://schemas.microsoft.com/office/drawing/2014/main" id="{03DB394F-7723-4644-86D2-AC747E3658BB}"/>
                  </a:ext>
                </a:extLst>
              </p14:cNvPr>
              <p14:cNvContentPartPr/>
              <p14:nvPr/>
            </p14:nvContentPartPr>
            <p14:xfrm>
              <a:off x="2971800" y="3295800"/>
              <a:ext cx="273240" cy="2889360"/>
            </p14:xfrm>
          </p:contentPart>
        </mc:Choice>
        <mc:Fallback xmlns="">
          <p:pic>
            <p:nvPicPr>
              <p:cNvPr id="43" name="잉크 42">
                <a:extLst>
                  <a:ext uri="{FF2B5EF4-FFF2-40B4-BE49-F238E27FC236}">
                    <a16:creationId xmlns:a16="http://schemas.microsoft.com/office/drawing/2014/main" id="{03DB394F-7723-4644-86D2-AC747E3658BB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2962440" y="3286440"/>
                <a:ext cx="291960" cy="2908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33203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기타 레이아웃 ▶ </a:t>
            </a:r>
            <a:r>
              <a:rPr lang="ko-KR" altLang="en-US" sz="2400" dirty="0" err="1"/>
              <a:t>그리드레이아웃</a:t>
            </a:r>
            <a:endParaRPr lang="ko-KR" altLang="en-US" dirty="0"/>
          </a:p>
        </p:txBody>
      </p:sp>
      <p:pic>
        <p:nvPicPr>
          <p:cNvPr id="4" name="Picture 2" descr="스크린샷 2019-02-04 오후 2.53.0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4" y="1031874"/>
            <a:ext cx="8641716" cy="5180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0249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BAEA12-8BF0-442B-8BFE-025D6AA1B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“</a:t>
            </a:r>
            <a:r>
              <a:rPr lang="en-US" altLang="ko-KR" dirty="0">
                <a:solidFill>
                  <a:srgbClr val="FF00FF"/>
                </a:solidFill>
              </a:rPr>
              <a:t>Self5_5</a:t>
            </a:r>
            <a:r>
              <a:rPr lang="en-US" altLang="ko-KR" dirty="0"/>
              <a:t>”: XML </a:t>
            </a:r>
            <a:r>
              <a:rPr lang="ko-KR" altLang="en-US" dirty="0"/>
              <a:t>소스</a:t>
            </a:r>
            <a:r>
              <a:rPr lang="en-US" altLang="ko-KR" dirty="0"/>
              <a:t>(1/2)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A236143-59CC-4FDF-A1A6-040FEF866E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960" y="1030419"/>
            <a:ext cx="8520111" cy="553778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FE6B1A65-AD2C-4929-BC42-2DD6A33EEEC9}"/>
              </a:ext>
            </a:extLst>
          </p:cNvPr>
          <p:cNvSpPr/>
          <p:nvPr/>
        </p:nvSpPr>
        <p:spPr bwMode="auto">
          <a:xfrm>
            <a:off x="1648010" y="2126427"/>
            <a:ext cx="3127190" cy="555813"/>
          </a:xfrm>
          <a:prstGeom prst="rect">
            <a:avLst/>
          </a:prstGeom>
          <a:solidFill>
            <a:srgbClr val="FF66FF">
              <a:alpha val="10000"/>
            </a:srgbClr>
          </a:solidFill>
          <a:ln w="3175" cap="flat" cmpd="sng" algn="ctr">
            <a:solidFill>
              <a:srgbClr val="FF00FF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 dirty="0">
              <a:ln>
                <a:noFill/>
              </a:ln>
              <a:solidFill>
                <a:srgbClr val="00B0F0"/>
              </a:solidFill>
              <a:effectLst/>
              <a:latin typeface="Arial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554DE33-8854-44ED-A740-B8E45BA8A6FB}"/>
              </a:ext>
            </a:extLst>
          </p:cNvPr>
          <p:cNvSpPr/>
          <p:nvPr/>
        </p:nvSpPr>
        <p:spPr bwMode="auto">
          <a:xfrm>
            <a:off x="1663250" y="3447288"/>
            <a:ext cx="1278070" cy="1800000"/>
          </a:xfrm>
          <a:prstGeom prst="rect">
            <a:avLst/>
          </a:prstGeom>
          <a:solidFill>
            <a:srgbClr val="FF66FF">
              <a:alpha val="10000"/>
            </a:srgbClr>
          </a:solidFill>
          <a:ln w="3175" cap="flat" cmpd="sng" algn="ctr">
            <a:solidFill>
              <a:srgbClr val="FF00FF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 dirty="0">
              <a:ln>
                <a:noFill/>
              </a:ln>
              <a:solidFill>
                <a:srgbClr val="00B0F0"/>
              </a:solidFill>
              <a:effectLst/>
              <a:latin typeface="Arial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224AFA3-04B3-48B9-BAB9-989325BE64AD}"/>
              </a:ext>
            </a:extLst>
          </p:cNvPr>
          <p:cNvSpPr/>
          <p:nvPr/>
        </p:nvSpPr>
        <p:spPr bwMode="auto">
          <a:xfrm>
            <a:off x="1663250" y="5303520"/>
            <a:ext cx="1278070" cy="684000"/>
          </a:xfrm>
          <a:prstGeom prst="rect">
            <a:avLst/>
          </a:prstGeom>
          <a:solidFill>
            <a:srgbClr val="FF66FF">
              <a:alpha val="10000"/>
            </a:srgbClr>
          </a:solidFill>
          <a:ln w="3175" cap="flat" cmpd="sng" algn="ctr">
            <a:solidFill>
              <a:srgbClr val="FF00FF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 dirty="0">
              <a:ln>
                <a:noFill/>
              </a:ln>
              <a:solidFill>
                <a:srgbClr val="00B0F0"/>
              </a:solidFill>
              <a:effectLst/>
              <a:latin typeface="Arial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09A46ED-EFA6-4EDD-AA2F-4D25C856144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2682" y="2248206"/>
            <a:ext cx="2626358" cy="4320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02860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11D3ED-5ECE-4DE1-9F28-2CE90DBB6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“</a:t>
            </a:r>
            <a:r>
              <a:rPr lang="en-US" altLang="ko-KR" dirty="0">
                <a:solidFill>
                  <a:srgbClr val="FF00FF"/>
                </a:solidFill>
              </a:rPr>
              <a:t>Self5_5</a:t>
            </a:r>
            <a:r>
              <a:rPr lang="en-US" altLang="ko-KR" dirty="0"/>
              <a:t>”: XML </a:t>
            </a:r>
            <a:r>
              <a:rPr lang="ko-KR" altLang="en-US" dirty="0"/>
              <a:t>소스</a:t>
            </a:r>
            <a:r>
              <a:rPr lang="en-US" altLang="ko-KR" dirty="0"/>
              <a:t>(2/2)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5C0934D-CB3A-4E1F-83CB-A808191C56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398" y="1048219"/>
            <a:ext cx="4757014" cy="538162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7CC20DB-195B-48A9-80B2-8B8465B428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6219" y="2007388"/>
            <a:ext cx="4629383" cy="442246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775628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479BBF6-EB21-49C3-8B9A-31C3B12DA18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164" y="1589579"/>
            <a:ext cx="2430000" cy="432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274E78F-1456-42B3-8865-AC478B685AD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5297" y="1579138"/>
            <a:ext cx="2430000" cy="432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91FA0894-3421-4A10-B9EF-AA1B0A9261D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7133" y="1589579"/>
            <a:ext cx="2430000" cy="432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959AD377-1266-4660-AD52-995090050A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“</a:t>
            </a:r>
            <a:r>
              <a:rPr lang="en-US" altLang="ko-KR" dirty="0">
                <a:solidFill>
                  <a:srgbClr val="FF00FF"/>
                </a:solidFill>
              </a:rPr>
              <a:t>Self5_5</a:t>
            </a:r>
            <a:r>
              <a:rPr lang="en-US" altLang="ko-KR" dirty="0"/>
              <a:t>”: Java </a:t>
            </a:r>
            <a:r>
              <a:rPr lang="ko-KR" altLang="en-US" dirty="0"/>
              <a:t>작성 및 실행  </a:t>
            </a:r>
            <a:r>
              <a:rPr lang="en-US" altLang="ko-KR" dirty="0">
                <a:sym typeface="Wingdings" pitchFamily="2" charset="2"/>
              </a:rPr>
              <a:t> </a:t>
            </a:r>
            <a:r>
              <a:rPr lang="ko-KR" altLang="en-US" dirty="0">
                <a:solidFill>
                  <a:schemeClr val="accent5">
                    <a:lumMod val="50000"/>
                  </a:schemeClr>
                </a:solidFill>
                <a:sym typeface="Wingdings" pitchFamily="2" charset="2"/>
              </a:rPr>
              <a:t>각자 복습하기</a:t>
            </a:r>
            <a:endParaRPr lang="ko-KR" alt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2BA339D-95D0-4D89-A5B2-2E8912579925}"/>
              </a:ext>
            </a:extLst>
          </p:cNvPr>
          <p:cNvSpPr/>
          <p:nvPr/>
        </p:nvSpPr>
        <p:spPr bwMode="auto">
          <a:xfrm>
            <a:off x="3534297" y="3617439"/>
            <a:ext cx="2052000" cy="264281"/>
          </a:xfrm>
          <a:prstGeom prst="rect">
            <a:avLst/>
          </a:prstGeom>
          <a:noFill/>
          <a:ln w="28575" cap="flat" cmpd="sng" algn="ctr">
            <a:solidFill>
              <a:srgbClr val="FF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 dirty="0">
              <a:ln>
                <a:noFill/>
              </a:ln>
              <a:solidFill>
                <a:srgbClr val="00B0F0"/>
              </a:solidFill>
              <a:effectLst/>
              <a:latin typeface="Arial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2720A05-752E-4BE9-897E-FC83DB688C97}"/>
              </a:ext>
            </a:extLst>
          </p:cNvPr>
          <p:cNvSpPr/>
          <p:nvPr/>
        </p:nvSpPr>
        <p:spPr bwMode="auto">
          <a:xfrm>
            <a:off x="6365625" y="4190463"/>
            <a:ext cx="2052000" cy="264281"/>
          </a:xfrm>
          <a:prstGeom prst="rect">
            <a:avLst/>
          </a:prstGeom>
          <a:noFill/>
          <a:ln w="28575" cap="flat" cmpd="sng" algn="ctr">
            <a:solidFill>
              <a:srgbClr val="FF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 dirty="0">
              <a:ln>
                <a:noFill/>
              </a:ln>
              <a:solidFill>
                <a:srgbClr val="00B0F0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52636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기타 레이아웃 ▶ </a:t>
            </a:r>
            <a:r>
              <a:rPr lang="ko-KR" altLang="en-US" sz="2400" dirty="0" err="1"/>
              <a:t>렐러티브레이아웃</a:t>
            </a:r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604D4D8C-F51A-4860-B67C-C830D5D611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282" y="1035579"/>
            <a:ext cx="8963025" cy="1259386"/>
          </a:xfrm>
        </p:spPr>
        <p:txBody>
          <a:bodyPr/>
          <a:lstStyle/>
          <a:p>
            <a:pPr marL="606425" lvl="1" indent="-342900">
              <a:spcBef>
                <a:spcPts val="600"/>
              </a:spcBef>
              <a:spcAft>
                <a:spcPts val="0"/>
              </a:spcAft>
              <a:buFont typeface="Wingdings" pitchFamily="2" charset="2"/>
              <a:buChar char="v"/>
            </a:pPr>
            <a:r>
              <a:rPr lang="ko-KR" altLang="en-US" sz="200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2000" b="1" dirty="0" err="1">
                <a:solidFill>
                  <a:srgbClr val="FF00FF"/>
                </a:solidFill>
                <a:latin typeface="맑은 고딕" pitchFamily="50" charset="-127"/>
                <a:ea typeface="맑은 고딕" pitchFamily="50" charset="-127"/>
              </a:rPr>
              <a:t>렐러티브</a:t>
            </a:r>
            <a:r>
              <a:rPr lang="ko-KR" altLang="en-US" sz="2000" b="1" dirty="0">
                <a:solidFill>
                  <a:srgbClr val="FF00FF"/>
                </a:solidFill>
                <a:latin typeface="맑은 고딕" pitchFamily="50" charset="-127"/>
                <a:ea typeface="맑은 고딕" pitchFamily="50" charset="-127"/>
              </a:rPr>
              <a:t> 레이아웃</a:t>
            </a:r>
            <a:r>
              <a:rPr lang="en-US" altLang="ko-KR" sz="2000" b="1" dirty="0">
                <a:solidFill>
                  <a:srgbClr val="FF00FF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2000" b="1" dirty="0">
                <a:solidFill>
                  <a:srgbClr val="FF00FF"/>
                </a:solidFill>
                <a:latin typeface="맑은 고딕" pitchFamily="50" charset="-127"/>
                <a:ea typeface="맑은 고딕" pitchFamily="50" charset="-127"/>
              </a:rPr>
              <a:t>상대 레이아웃</a:t>
            </a:r>
            <a:r>
              <a:rPr lang="en-US" altLang="ko-KR" sz="2000" b="1" dirty="0">
                <a:solidFill>
                  <a:srgbClr val="FF00FF"/>
                </a:solidFill>
                <a:latin typeface="맑은 고딕" pitchFamily="50" charset="-127"/>
                <a:ea typeface="맑은 고딕" pitchFamily="50" charset="-127"/>
              </a:rPr>
              <a:t>)</a:t>
            </a:r>
            <a:endParaRPr lang="en-US" altLang="ko-KR" sz="1600" b="1" dirty="0">
              <a:solidFill>
                <a:srgbClr val="FF00FF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spcBef>
                <a:spcPts val="600"/>
              </a:spcBef>
              <a:spcAft>
                <a:spcPts val="0"/>
              </a:spcAft>
              <a:buFont typeface="Wingdings" pitchFamily="2" charset="2"/>
              <a:buChar char="ü"/>
            </a:pPr>
            <a:r>
              <a:rPr lang="ko-KR" altLang="en-US" sz="1800" b="1" dirty="0">
                <a:latin typeface="맑은 고딕" pitchFamily="50" charset="-127"/>
                <a:ea typeface="맑은 고딕" pitchFamily="50" charset="-127"/>
              </a:rPr>
              <a:t>렐러티브레이아웃은 레이아웃 내부에 포함된 </a:t>
            </a:r>
            <a:r>
              <a:rPr lang="ko-KR" altLang="en-US" sz="1800" b="1" dirty="0" err="1">
                <a:latin typeface="맑은 고딕" pitchFamily="50" charset="-127"/>
                <a:ea typeface="맑은 고딕" pitchFamily="50" charset="-127"/>
              </a:rPr>
              <a:t>위젯들을</a:t>
            </a:r>
            <a:r>
              <a:rPr lang="ko-KR" altLang="en-US" sz="180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800" b="1" dirty="0">
                <a:solidFill>
                  <a:schemeClr val="accent5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상대적인 위치로 배치</a:t>
            </a:r>
            <a:endParaRPr lang="en-US" altLang="ko-KR" sz="1800" b="1" dirty="0">
              <a:solidFill>
                <a:schemeClr val="accent5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spcBef>
                <a:spcPts val="600"/>
              </a:spcBef>
              <a:spcAft>
                <a:spcPts val="0"/>
              </a:spcAft>
              <a:buFont typeface="Wingdings" pitchFamily="2" charset="2"/>
              <a:buChar char="v"/>
            </a:pPr>
            <a:r>
              <a:rPr lang="ko-KR" altLang="en-US" sz="200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2000" b="1" dirty="0" err="1">
                <a:latin typeface="맑은 고딕" pitchFamily="50" charset="-127"/>
                <a:ea typeface="맑은 고딕" pitchFamily="50" charset="-127"/>
              </a:rPr>
              <a:t>렐러티브레이아웃의</a:t>
            </a:r>
            <a:r>
              <a:rPr lang="ko-KR" altLang="en-US" sz="2000" b="1" dirty="0">
                <a:latin typeface="맑은 고딕" pitchFamily="50" charset="-127"/>
                <a:ea typeface="맑은 고딕" pitchFamily="50" charset="-127"/>
              </a:rPr>
              <a:t> 상하좌우에 배치</a:t>
            </a:r>
            <a:endParaRPr lang="en-US" altLang="ko-KR" sz="1600" b="1" dirty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6C830228-9EA6-470A-9756-488D7D2849EA}"/>
              </a:ext>
            </a:extLst>
          </p:cNvPr>
          <p:cNvGrpSpPr/>
          <p:nvPr/>
        </p:nvGrpSpPr>
        <p:grpSpPr>
          <a:xfrm>
            <a:off x="730604" y="2468694"/>
            <a:ext cx="7682791" cy="3691863"/>
            <a:chOff x="730605" y="2722645"/>
            <a:chExt cx="7682791" cy="3691863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BD28AD28-1F9C-4E9E-A533-59DE66EB34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678"/>
            <a:stretch/>
          </p:blipFill>
          <p:spPr>
            <a:xfrm>
              <a:off x="730605" y="2722645"/>
              <a:ext cx="7682791" cy="3691863"/>
            </a:xfrm>
            <a:prstGeom prst="rect">
              <a:avLst/>
            </a:prstGeom>
            <a:ln>
              <a:solidFill>
                <a:srgbClr val="C00000"/>
              </a:solidFill>
            </a:ln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CCCE8D62-A965-4786-8580-3C5FB7EDB35F}"/>
                    </a:ext>
                  </a:extLst>
                </p14:cNvPr>
                <p14:cNvContentPartPr/>
                <p14:nvPr/>
              </p14:nvContentPartPr>
              <p14:xfrm>
                <a:off x="5943600" y="6248520"/>
                <a:ext cx="1341360" cy="23040"/>
              </p14:xfrm>
            </p:contentPart>
          </mc:Choice>
          <mc:Fallback xmlns=""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CCCE8D62-A965-4786-8580-3C5FB7EDB35F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927760" y="6185160"/>
                  <a:ext cx="137268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BCDDEA89-90EE-416A-9E82-8E30796229FE}"/>
                    </a:ext>
                  </a:extLst>
                </p14:cNvPr>
                <p14:cNvContentPartPr/>
                <p14:nvPr/>
              </p14:nvContentPartPr>
              <p14:xfrm>
                <a:off x="3802320" y="2895480"/>
                <a:ext cx="1364400" cy="360"/>
              </p14:xfrm>
            </p:contentPart>
          </mc:Choice>
          <mc:Fallback xmlns=""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BCDDEA89-90EE-416A-9E82-8E30796229FE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786480" y="2832120"/>
                  <a:ext cx="139572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B4D4877E-3584-43D4-ACE9-0C21E0ED3B76}"/>
                    </a:ext>
                  </a:extLst>
                </p14:cNvPr>
                <p14:cNvContentPartPr/>
                <p14:nvPr/>
              </p14:nvContentPartPr>
              <p14:xfrm>
                <a:off x="1508760" y="3436560"/>
                <a:ext cx="1295640" cy="7920"/>
              </p14:xfrm>
            </p:contentPart>
          </mc:Choice>
          <mc:Fallback xmlns=""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B4D4877E-3584-43D4-ACE9-0C21E0ED3B76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492920" y="3373200"/>
                  <a:ext cx="132696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2ED5398B-D20B-46B0-B432-FAD7D8D63A3F}"/>
                    </a:ext>
                  </a:extLst>
                </p14:cNvPr>
                <p14:cNvContentPartPr/>
                <p14:nvPr/>
              </p14:nvContentPartPr>
              <p14:xfrm>
                <a:off x="6667560" y="3436560"/>
                <a:ext cx="1341360" cy="360"/>
              </p14:xfrm>
            </p:contentPart>
          </mc:Choice>
          <mc:Fallback xmlns=""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2ED5398B-D20B-46B0-B432-FAD7D8D63A3F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651720" y="3373200"/>
                  <a:ext cx="137268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17BBE1B6-4DBE-4269-B158-701B56E05B9A}"/>
                    </a:ext>
                  </a:extLst>
                </p14:cNvPr>
                <p14:cNvContentPartPr/>
                <p14:nvPr/>
              </p14:nvContentPartPr>
              <p14:xfrm>
                <a:off x="6690240" y="3848040"/>
                <a:ext cx="1219680" cy="15840"/>
              </p14:xfrm>
            </p:contentPart>
          </mc:Choice>
          <mc:Fallback xmlns=""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17BBE1B6-4DBE-4269-B158-701B56E05B9A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674400" y="3784680"/>
                  <a:ext cx="125100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636CC0FE-ECFB-446B-BAA2-176994FF8FC0}"/>
                    </a:ext>
                  </a:extLst>
                </p14:cNvPr>
                <p14:cNvContentPartPr/>
                <p14:nvPr/>
              </p14:nvContentPartPr>
              <p14:xfrm>
                <a:off x="6667560" y="4655880"/>
                <a:ext cx="1226880" cy="7920"/>
              </p14:xfrm>
            </p:contentPart>
          </mc:Choice>
          <mc:Fallback xmlns=""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636CC0FE-ECFB-446B-BAA2-176994FF8FC0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651720" y="4592520"/>
                  <a:ext cx="125820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52AD764F-9379-45C5-8F90-DC77629350E1}"/>
                    </a:ext>
                  </a:extLst>
                </p14:cNvPr>
                <p14:cNvContentPartPr/>
                <p14:nvPr/>
              </p14:nvContentPartPr>
              <p14:xfrm>
                <a:off x="6682680" y="5600880"/>
                <a:ext cx="1516680" cy="7920"/>
              </p14:xfrm>
            </p:contentPart>
          </mc:Choice>
          <mc:Fallback xmlns=""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52AD764F-9379-45C5-8F90-DC77629350E1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666840" y="5537520"/>
                  <a:ext cx="154800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5B3920B2-3214-42E5-AC4C-D2414AD636D1}"/>
                    </a:ext>
                  </a:extLst>
                </p14:cNvPr>
                <p14:cNvContentPartPr/>
                <p14:nvPr/>
              </p14:nvContentPartPr>
              <p14:xfrm>
                <a:off x="3092400" y="2838600"/>
                <a:ext cx="2216520" cy="19440"/>
              </p14:xfrm>
            </p:contentPart>
          </mc:Choice>
          <mc:Fallback xmlns=""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5B3920B2-3214-42E5-AC4C-D2414AD636D1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3076560" y="2775240"/>
                  <a:ext cx="224784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8C8080FF-F17E-45A6-9AC3-4F0F59B6D01A}"/>
                    </a:ext>
                  </a:extLst>
                </p14:cNvPr>
                <p14:cNvContentPartPr/>
                <p14:nvPr/>
              </p14:nvContentPartPr>
              <p14:xfrm>
                <a:off x="5956200" y="3416400"/>
                <a:ext cx="2127600" cy="19440"/>
              </p14:xfrm>
            </p:contentPart>
          </mc:Choice>
          <mc:Fallback xmlns=""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8C8080FF-F17E-45A6-9AC3-4F0F59B6D01A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5940360" y="3353040"/>
                  <a:ext cx="215892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9A41F940-7F28-4F36-95BB-4E41ECFAFAB2}"/>
                    </a:ext>
                  </a:extLst>
                </p14:cNvPr>
                <p14:cNvContentPartPr/>
                <p14:nvPr/>
              </p14:nvContentPartPr>
              <p14:xfrm>
                <a:off x="5981760" y="3860640"/>
                <a:ext cx="1956240" cy="360"/>
              </p14:xfrm>
            </p:contentPart>
          </mc:Choice>
          <mc:Fallback xmlns=""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9A41F940-7F28-4F36-95BB-4E41ECFAFAB2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5965920" y="3797280"/>
                  <a:ext cx="198756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7463663A-3B14-4D6B-A30D-6973F748D1DC}"/>
                    </a:ext>
                  </a:extLst>
                </p14:cNvPr>
                <p14:cNvContentPartPr/>
                <p14:nvPr/>
              </p14:nvContentPartPr>
              <p14:xfrm>
                <a:off x="5969160" y="4654440"/>
                <a:ext cx="1943280" cy="6840"/>
              </p14:xfrm>
            </p:contentPart>
          </mc:Choice>
          <mc:Fallback xmlns=""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7463663A-3B14-4D6B-A30D-6973F748D1DC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5953320" y="4591080"/>
                  <a:ext cx="197460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34090C7B-A13D-4DA9-B436-3C79CBAE976C}"/>
                    </a:ext>
                  </a:extLst>
                </p14:cNvPr>
                <p14:cNvContentPartPr/>
                <p14:nvPr/>
              </p14:nvContentPartPr>
              <p14:xfrm>
                <a:off x="768240" y="3429000"/>
                <a:ext cx="2184840" cy="6840"/>
              </p14:xfrm>
            </p:contentPart>
          </mc:Choice>
          <mc:Fallback xmlns=""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34090C7B-A13D-4DA9-B436-3C79CBAE976C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752400" y="3365640"/>
                  <a:ext cx="221616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A3B8931C-94E6-4FBE-82BC-E2F158FFDE62}"/>
                    </a:ext>
                  </a:extLst>
                </p14:cNvPr>
                <p14:cNvContentPartPr/>
                <p14:nvPr/>
              </p14:nvContentPartPr>
              <p14:xfrm>
                <a:off x="5962680" y="5549760"/>
                <a:ext cx="2394360" cy="19440"/>
              </p14:xfrm>
            </p:contentPart>
          </mc:Choice>
          <mc:Fallback xmlns=""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A3B8931C-94E6-4FBE-82BC-E2F158FFDE62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5946840" y="5486400"/>
                  <a:ext cx="242568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4" name="잉크 23">
                  <a:extLst>
                    <a:ext uri="{FF2B5EF4-FFF2-40B4-BE49-F238E27FC236}">
                      <a16:creationId xmlns:a16="http://schemas.microsoft.com/office/drawing/2014/main" id="{405B7917-B2C5-4A70-8E57-7354AF215D46}"/>
                    </a:ext>
                  </a:extLst>
                </p14:cNvPr>
                <p14:cNvContentPartPr/>
                <p14:nvPr/>
              </p14:nvContentPartPr>
              <p14:xfrm>
                <a:off x="5270400" y="6286680"/>
                <a:ext cx="2032560" cy="12960"/>
              </p14:xfrm>
            </p:contentPart>
          </mc:Choice>
          <mc:Fallback xmlns="">
            <p:pic>
              <p:nvPicPr>
                <p:cNvPr id="24" name="잉크 23">
                  <a:extLst>
                    <a:ext uri="{FF2B5EF4-FFF2-40B4-BE49-F238E27FC236}">
                      <a16:creationId xmlns:a16="http://schemas.microsoft.com/office/drawing/2014/main" id="{405B7917-B2C5-4A70-8E57-7354AF215D46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5254560" y="6223320"/>
                  <a:ext cx="2063880" cy="1396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3007605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기타 레이아웃 ▶ </a:t>
            </a:r>
            <a:r>
              <a:rPr lang="ko-KR" altLang="en-US" sz="2400" dirty="0"/>
              <a:t>프레임레이아웃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95275" y="1048219"/>
            <a:ext cx="8524875" cy="1130205"/>
          </a:xfrm>
        </p:spPr>
        <p:txBody>
          <a:bodyPr/>
          <a:lstStyle/>
          <a:p>
            <a:r>
              <a:rPr lang="ko-KR" altLang="en-US" sz="2000" u="sng" dirty="0" err="1">
                <a:solidFill>
                  <a:srgbClr val="FF00FF"/>
                </a:solidFill>
              </a:rPr>
              <a:t>프레임레이아웃</a:t>
            </a:r>
            <a:r>
              <a:rPr lang="en-US" altLang="ko-KR" sz="2000" dirty="0"/>
              <a:t>(</a:t>
            </a:r>
            <a:r>
              <a:rPr lang="en-US" altLang="ko-KR" sz="2000" u="sng" dirty="0" err="1">
                <a:solidFill>
                  <a:srgbClr val="FF00FF"/>
                </a:solidFill>
              </a:rPr>
              <a:t>FrameLayout</a:t>
            </a:r>
            <a:r>
              <a:rPr lang="en-US" altLang="ko-KR" sz="2000" dirty="0"/>
              <a:t>)</a:t>
            </a:r>
          </a:p>
          <a:p>
            <a:pPr lvl="1"/>
            <a:r>
              <a:rPr lang="ko-KR" altLang="en-US" sz="1600" dirty="0"/>
              <a:t>단순히 레이아웃 내의 </a:t>
            </a:r>
            <a:r>
              <a:rPr lang="ko-KR" altLang="en-US" sz="1600" dirty="0" err="1">
                <a:solidFill>
                  <a:schemeClr val="accent5">
                    <a:lumMod val="50000"/>
                  </a:schemeClr>
                </a:solidFill>
              </a:rPr>
              <a:t>위젯을</a:t>
            </a:r>
            <a:r>
              <a:rPr lang="ko-KR" altLang="en-US" sz="1600" dirty="0">
                <a:solidFill>
                  <a:schemeClr val="accent5">
                    <a:lumMod val="50000"/>
                  </a:schemeClr>
                </a:solidFill>
              </a:rPr>
              <a:t> 왼쪽 상단부터 겹쳐서 출력</a:t>
            </a:r>
          </a:p>
          <a:p>
            <a:pPr lvl="1"/>
            <a:r>
              <a:rPr lang="ko-KR" altLang="en-US" sz="1600" dirty="0"/>
              <a:t>프레임레이아웃 자체로 사용하기보다는 탭 </a:t>
            </a:r>
            <a:r>
              <a:rPr lang="ko-KR" altLang="en-US" sz="1600" dirty="0" err="1"/>
              <a:t>위젯</a:t>
            </a:r>
            <a:r>
              <a:rPr lang="ko-KR" altLang="en-US" sz="1600" dirty="0"/>
              <a:t> 등과 혼용해서 사용할 때 유용</a:t>
            </a:r>
          </a:p>
          <a:p>
            <a:pPr lvl="1"/>
            <a:endParaRPr lang="ko-KR" altLang="en-US" sz="16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1581" y="2269741"/>
            <a:ext cx="2849628" cy="4132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6805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기타 레이아웃 ▶ </a:t>
            </a:r>
            <a:r>
              <a:rPr lang="ko-KR" altLang="en-US" sz="2400" dirty="0"/>
              <a:t>프레임레이아웃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6531F3D1-F156-4D02-AEF6-DF6AB43F364D}"/>
              </a:ext>
            </a:extLst>
          </p:cNvPr>
          <p:cNvGrpSpPr/>
          <p:nvPr/>
        </p:nvGrpSpPr>
        <p:grpSpPr>
          <a:xfrm>
            <a:off x="530102" y="1981200"/>
            <a:ext cx="8083797" cy="4550684"/>
            <a:chOff x="396815" y="1250824"/>
            <a:chExt cx="8350370" cy="4779034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3DD14A5B-4028-4A86-8EB9-BAE43B2119E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33" t="1698" r="2133" b="2368"/>
            <a:stretch/>
          </p:blipFill>
          <p:spPr>
            <a:xfrm>
              <a:off x="396815" y="1250824"/>
              <a:ext cx="8350370" cy="477903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0DAD1AB0-C7D0-4756-B3A7-57E06D49A4E6}"/>
                    </a:ext>
                  </a:extLst>
                </p14:cNvPr>
                <p14:cNvContentPartPr/>
                <p14:nvPr/>
              </p14:nvContentPartPr>
              <p14:xfrm>
                <a:off x="863640" y="2070000"/>
                <a:ext cx="1219680" cy="360"/>
              </p14:xfrm>
            </p:contentPart>
          </mc:Choice>
          <mc:Fallback xmlns=""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0DAD1AB0-C7D0-4756-B3A7-57E06D49A4E6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47278" y="2006640"/>
                  <a:ext cx="1252031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85A67B86-6B4C-45F9-A9EA-DBDC6712746D}"/>
                    </a:ext>
                  </a:extLst>
                </p14:cNvPr>
                <p14:cNvContentPartPr/>
                <p14:nvPr/>
              </p14:nvContentPartPr>
              <p14:xfrm>
                <a:off x="2076480" y="3079800"/>
                <a:ext cx="1111680" cy="360"/>
              </p14:xfrm>
            </p:contentPart>
          </mc:Choice>
          <mc:Fallback xmlns=""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85A67B86-6B4C-45F9-A9EA-DBDC6712746D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060115" y="3016440"/>
                  <a:ext cx="1144409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28203B75-D01E-4A3C-9BA1-3AFD846C6EDC}"/>
                    </a:ext>
                  </a:extLst>
                </p14:cNvPr>
                <p14:cNvContentPartPr/>
                <p14:nvPr/>
              </p14:nvContentPartPr>
              <p14:xfrm>
                <a:off x="4311720" y="3073320"/>
                <a:ext cx="304920" cy="6840"/>
              </p14:xfrm>
            </p:contentPart>
          </mc:Choice>
          <mc:Fallback xmlns=""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28203B75-D01E-4A3C-9BA1-3AFD846C6EDC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295358" y="3006440"/>
                  <a:ext cx="337271" cy="14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FBB9C664-2D7A-4FF2-918A-0BF815E5FE75}"/>
                    </a:ext>
                  </a:extLst>
                </p14:cNvPr>
                <p14:cNvContentPartPr/>
                <p14:nvPr/>
              </p14:nvContentPartPr>
              <p14:xfrm>
                <a:off x="2120760" y="3403440"/>
                <a:ext cx="1727640" cy="6840"/>
              </p14:xfrm>
            </p:contentPart>
          </mc:Choice>
          <mc:Fallback xmlns=""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FBB9C664-2D7A-4FF2-918A-0BF815E5FE75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104398" y="3336560"/>
                  <a:ext cx="1759991" cy="14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9947F39E-FA44-43B4-BEDE-2A59AD7FE02A}"/>
                    </a:ext>
                  </a:extLst>
                </p14:cNvPr>
                <p14:cNvContentPartPr/>
                <p14:nvPr/>
              </p14:nvContentPartPr>
              <p14:xfrm>
                <a:off x="4089240" y="3409920"/>
                <a:ext cx="1467360" cy="360"/>
              </p14:xfrm>
            </p:contentPart>
          </mc:Choice>
          <mc:Fallback xmlns=""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9947F39E-FA44-43B4-BEDE-2A59AD7FE02A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072878" y="3346560"/>
                  <a:ext cx="1499712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070FA2D3-013C-4961-BFC0-A8757F58E51B}"/>
                    </a:ext>
                  </a:extLst>
                </p14:cNvPr>
                <p14:cNvContentPartPr/>
                <p14:nvPr/>
              </p14:nvContentPartPr>
              <p14:xfrm>
                <a:off x="1301760" y="3746520"/>
                <a:ext cx="978120" cy="12960"/>
              </p14:xfrm>
            </p:contentPart>
          </mc:Choice>
          <mc:Fallback xmlns=""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070FA2D3-013C-4961-BFC0-A8757F58E51B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285396" y="3679433"/>
                  <a:ext cx="1010476" cy="14713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235A9EC7-6D35-422F-9876-0765538828AD}"/>
                    </a:ext>
                  </a:extLst>
                </p14:cNvPr>
                <p14:cNvContentPartPr/>
                <p14:nvPr/>
              </p14:nvContentPartPr>
              <p14:xfrm>
                <a:off x="1295280" y="4425840"/>
                <a:ext cx="1041840" cy="6840"/>
              </p14:xfrm>
            </p:contentPart>
          </mc:Choice>
          <mc:Fallback xmlns=""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235A9EC7-6D35-422F-9876-0765538828AD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278920" y="4358960"/>
                  <a:ext cx="1074188" cy="14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8E8DF74C-AA94-4796-8FDE-ED067F16EFF7}"/>
                    </a:ext>
                  </a:extLst>
                </p14:cNvPr>
                <p14:cNvContentPartPr/>
                <p14:nvPr/>
              </p14:nvContentPartPr>
              <p14:xfrm>
                <a:off x="1308240" y="5105520"/>
                <a:ext cx="870120" cy="19440"/>
              </p14:xfrm>
            </p:contentPart>
          </mc:Choice>
          <mc:Fallback xmlns=""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8E8DF74C-AA94-4796-8FDE-ED067F16EFF7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291879" y="5038433"/>
                  <a:ext cx="902471" cy="153614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95275" y="976500"/>
            <a:ext cx="8524875" cy="1201922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ko-KR" altLang="en-US" dirty="0"/>
              <a:t>프레임레이아웃</a:t>
            </a:r>
            <a:r>
              <a:rPr lang="en-US" altLang="ko-KR" dirty="0"/>
              <a:t>(</a:t>
            </a:r>
            <a:r>
              <a:rPr lang="en-US" altLang="ko-KR" dirty="0" err="1"/>
              <a:t>FrameLayout</a:t>
            </a:r>
            <a:r>
              <a:rPr lang="en-US" altLang="ko-KR" dirty="0"/>
              <a:t>)</a:t>
            </a:r>
            <a:r>
              <a:rPr lang="ko-KR" altLang="en-US" dirty="0"/>
              <a:t>의</a:t>
            </a:r>
            <a:r>
              <a:rPr lang="en-US" altLang="ko-KR" dirty="0"/>
              <a:t> </a:t>
            </a:r>
            <a:r>
              <a:rPr lang="ko-KR" altLang="en-US" dirty="0"/>
              <a:t>속성</a:t>
            </a:r>
            <a:endParaRPr lang="en-US" altLang="ko-KR" dirty="0"/>
          </a:p>
          <a:p>
            <a:pPr lvl="2">
              <a:spcAft>
                <a:spcPts val="0"/>
              </a:spcAft>
            </a:pPr>
            <a:r>
              <a:rPr lang="en-US" altLang="ko-KR" sz="1800" b="1" dirty="0">
                <a:solidFill>
                  <a:schemeClr val="accent5">
                    <a:lumMod val="50000"/>
                  </a:schemeClr>
                </a:solidFill>
              </a:rPr>
              <a:t>foreground</a:t>
            </a:r>
            <a:r>
              <a:rPr lang="en-US" altLang="ko-KR" dirty="0"/>
              <a:t> : </a:t>
            </a:r>
            <a:r>
              <a:rPr lang="ko-KR" altLang="en-US" dirty="0"/>
              <a:t>프레임레이아웃의 전경 이미지를 지정</a:t>
            </a:r>
          </a:p>
          <a:p>
            <a:pPr lvl="2">
              <a:spcAft>
                <a:spcPts val="0"/>
              </a:spcAft>
            </a:pPr>
            <a:r>
              <a:rPr lang="en-US" altLang="ko-KR" sz="1800" b="1" dirty="0" err="1">
                <a:solidFill>
                  <a:schemeClr val="accent5">
                    <a:lumMod val="50000"/>
                  </a:schemeClr>
                </a:solidFill>
              </a:rPr>
              <a:t>foregroundGravity</a:t>
            </a:r>
            <a:r>
              <a:rPr lang="en-US" altLang="ko-KR" dirty="0"/>
              <a:t> : </a:t>
            </a:r>
            <a:r>
              <a:rPr lang="ko-KR" altLang="en-US" dirty="0"/>
              <a:t>전경 이미지의 위치를 지정</a:t>
            </a:r>
          </a:p>
        </p:txBody>
      </p:sp>
    </p:spTree>
    <p:extLst>
      <p:ext uri="{BB962C8B-B14F-4D97-AF65-F5344CB8AC3E}">
        <p14:creationId xmlns:p14="http://schemas.microsoft.com/office/powerpoint/2010/main" val="10947611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9CBA52-C39E-469D-90F9-380E191DD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프레임레이아웃</a:t>
            </a:r>
            <a:r>
              <a:rPr lang="ko-KR" altLang="en-US" dirty="0"/>
              <a:t> 예제</a:t>
            </a:r>
            <a:r>
              <a:rPr lang="en-US" altLang="ko-KR" dirty="0"/>
              <a:t>1</a:t>
            </a:r>
            <a:r>
              <a:rPr lang="ko-KR" altLang="en-US" dirty="0"/>
              <a:t> </a:t>
            </a:r>
            <a:r>
              <a:rPr lang="en-US" altLang="ko-KR" dirty="0"/>
              <a:t>: “</a:t>
            </a:r>
            <a:r>
              <a:rPr lang="en-US" altLang="ko-KR" dirty="0">
                <a:solidFill>
                  <a:srgbClr val="FF00FF"/>
                </a:solidFill>
              </a:rPr>
              <a:t>Chap5_19</a:t>
            </a:r>
            <a:r>
              <a:rPr lang="en-US" altLang="ko-KR" dirty="0"/>
              <a:t>”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965E0D7-2663-44E0-B3FA-F9668B8B3A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398" y="1097896"/>
            <a:ext cx="7296845" cy="538358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42184C4D-0D63-4D64-AB05-F02E4F78D042}"/>
              </a:ext>
            </a:extLst>
          </p:cNvPr>
          <p:cNvSpPr/>
          <p:nvPr/>
        </p:nvSpPr>
        <p:spPr bwMode="auto">
          <a:xfrm>
            <a:off x="581209" y="2361529"/>
            <a:ext cx="6312649" cy="462355"/>
          </a:xfrm>
          <a:prstGeom prst="rect">
            <a:avLst/>
          </a:prstGeom>
          <a:solidFill>
            <a:srgbClr val="FF00FF">
              <a:alpha val="10000"/>
            </a:srgbClr>
          </a:solidFill>
          <a:ln w="3175" cap="flat" cmpd="sng" algn="ctr">
            <a:solidFill>
              <a:srgbClr val="00B050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 dirty="0">
              <a:ln>
                <a:noFill/>
              </a:ln>
              <a:solidFill>
                <a:srgbClr val="00B0F0"/>
              </a:solidFill>
              <a:effectLst/>
              <a:latin typeface="Arial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294A889-3411-476B-AC27-E48AF81C31C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9059" y="2967318"/>
            <a:ext cx="2149451" cy="351416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66803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76E346-826B-4C2D-AF89-B54107DF7E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프레임레이아웃</a:t>
            </a:r>
            <a:r>
              <a:rPr lang="ko-KR" altLang="en-US" dirty="0"/>
              <a:t> 예제</a:t>
            </a:r>
            <a:r>
              <a:rPr lang="en-US" altLang="ko-KR" dirty="0"/>
              <a:t>2</a:t>
            </a:r>
            <a:r>
              <a:rPr lang="ko-KR" altLang="en-US" dirty="0"/>
              <a:t> </a:t>
            </a:r>
            <a:r>
              <a:rPr lang="en-US" altLang="ko-KR" dirty="0"/>
              <a:t>:“</a:t>
            </a:r>
            <a:r>
              <a:rPr lang="en-US" altLang="ko-KR" dirty="0">
                <a:solidFill>
                  <a:srgbClr val="FF00FF"/>
                </a:solidFill>
              </a:rPr>
              <a:t>Chap5_20</a:t>
            </a:r>
            <a:r>
              <a:rPr lang="en-US" altLang="ko-KR" dirty="0"/>
              <a:t>”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479FD44-F457-4265-B46F-6A1CC020B0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009" y="1095349"/>
            <a:ext cx="6738214" cy="536528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158EF16F-0098-4D24-A561-FACC04471AC8}"/>
              </a:ext>
            </a:extLst>
          </p:cNvPr>
          <p:cNvSpPr/>
          <p:nvPr/>
        </p:nvSpPr>
        <p:spPr bwMode="auto">
          <a:xfrm>
            <a:off x="670857" y="2353390"/>
            <a:ext cx="3901144" cy="882869"/>
          </a:xfrm>
          <a:prstGeom prst="rect">
            <a:avLst/>
          </a:prstGeom>
          <a:solidFill>
            <a:srgbClr val="FF66FF">
              <a:alpha val="10000"/>
            </a:srgbClr>
          </a:solidFill>
          <a:ln w="3175" cap="flat" cmpd="sng" algn="ctr">
            <a:solidFill>
              <a:srgbClr val="00B050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 dirty="0">
              <a:ln>
                <a:noFill/>
              </a:ln>
              <a:solidFill>
                <a:srgbClr val="00B0F0"/>
              </a:solidFill>
              <a:effectLst/>
              <a:latin typeface="Arial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6F15EEA-304F-48F0-A47F-48C5CC8F41F6}"/>
              </a:ext>
            </a:extLst>
          </p:cNvPr>
          <p:cNvSpPr/>
          <p:nvPr/>
        </p:nvSpPr>
        <p:spPr bwMode="auto">
          <a:xfrm>
            <a:off x="670857" y="3394558"/>
            <a:ext cx="3901144" cy="1553960"/>
          </a:xfrm>
          <a:prstGeom prst="rect">
            <a:avLst/>
          </a:prstGeom>
          <a:solidFill>
            <a:srgbClr val="FF66FF">
              <a:alpha val="10000"/>
            </a:srgbClr>
          </a:solidFill>
          <a:ln w="3175" cap="flat" cmpd="sng" algn="ctr">
            <a:solidFill>
              <a:srgbClr val="00B050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 dirty="0">
              <a:ln>
                <a:noFill/>
              </a:ln>
              <a:solidFill>
                <a:srgbClr val="00B0F0"/>
              </a:solidFill>
              <a:effectLst/>
              <a:latin typeface="Arial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3709AC8-8FB8-48EC-AD55-B36CD7DBDAD1}"/>
              </a:ext>
            </a:extLst>
          </p:cNvPr>
          <p:cNvSpPr/>
          <p:nvPr/>
        </p:nvSpPr>
        <p:spPr bwMode="auto">
          <a:xfrm>
            <a:off x="670856" y="5178535"/>
            <a:ext cx="3901144" cy="882869"/>
          </a:xfrm>
          <a:prstGeom prst="rect">
            <a:avLst/>
          </a:prstGeom>
          <a:solidFill>
            <a:srgbClr val="FF66FF">
              <a:alpha val="10000"/>
            </a:srgbClr>
          </a:solidFill>
          <a:ln w="3175" cap="flat" cmpd="sng" algn="ctr">
            <a:solidFill>
              <a:srgbClr val="00B050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 dirty="0">
              <a:ln>
                <a:noFill/>
              </a:ln>
              <a:solidFill>
                <a:srgbClr val="00B0F0"/>
              </a:solidFill>
              <a:effectLst/>
              <a:latin typeface="Arial" charset="0"/>
            </a:endParaRPr>
          </a:p>
        </p:txBody>
      </p:sp>
      <p:sp>
        <p:nvSpPr>
          <p:cNvPr id="8" name="타원형 설명선 7">
            <a:extLst>
              <a:ext uri="{FF2B5EF4-FFF2-40B4-BE49-F238E27FC236}">
                <a16:creationId xmlns:a16="http://schemas.microsoft.com/office/drawing/2014/main" id="{473E6D61-8407-4566-8061-D8251B102BAA}"/>
              </a:ext>
            </a:extLst>
          </p:cNvPr>
          <p:cNvSpPr/>
          <p:nvPr/>
        </p:nvSpPr>
        <p:spPr bwMode="auto">
          <a:xfrm>
            <a:off x="2857748" y="4536141"/>
            <a:ext cx="1203263" cy="725020"/>
          </a:xfrm>
          <a:prstGeom prst="wedgeEllipseCallout">
            <a:avLst>
              <a:gd name="adj1" fmla="val -77676"/>
              <a:gd name="adj2" fmla="val -27011"/>
            </a:avLst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1200" b="1" dirty="0">
                <a:solidFill>
                  <a:srgbClr val="0070C0"/>
                </a:solidFill>
              </a:rPr>
              <a:t>“Chap5_19”</a:t>
            </a:r>
          </a:p>
          <a:p>
            <a:r>
              <a:rPr lang="ko-KR" altLang="en-US" sz="1200" b="1" dirty="0">
                <a:solidFill>
                  <a:srgbClr val="0070C0"/>
                </a:solidFill>
              </a:rPr>
              <a:t>소스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493B48AA-083C-49BB-9471-C854214C2B26}"/>
              </a:ext>
            </a:extLst>
          </p:cNvPr>
          <p:cNvCxnSpPr>
            <a:stCxn id="9" idx="3"/>
          </p:cNvCxnSpPr>
          <p:nvPr/>
        </p:nvCxnSpPr>
        <p:spPr bwMode="auto">
          <a:xfrm flipV="1">
            <a:off x="4572001" y="2716306"/>
            <a:ext cx="1824990" cy="7851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05C7ED0E-8B67-46F0-981C-35A20E0F23B8}"/>
              </a:ext>
            </a:extLst>
          </p:cNvPr>
          <p:cNvCxnSpPr>
            <a:stCxn id="11" idx="3"/>
          </p:cNvCxnSpPr>
          <p:nvPr/>
        </p:nvCxnSpPr>
        <p:spPr bwMode="auto">
          <a:xfrm>
            <a:off x="4572000" y="5619970"/>
            <a:ext cx="1824991" cy="44143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2C221734-5A92-40DE-9A2C-A63F2DFB9BD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6991" y="2140629"/>
            <a:ext cx="2430000" cy="4320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57860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6C1F7550-F214-4049-A9F7-50BCF61561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124" y="326233"/>
            <a:ext cx="8619752" cy="614756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잉크 7">
                <a:extLst>
                  <a:ext uri="{FF2B5EF4-FFF2-40B4-BE49-F238E27FC236}">
                    <a16:creationId xmlns:a16="http://schemas.microsoft.com/office/drawing/2014/main" id="{86D27B0C-B79F-4828-A7B0-570A23F8B4DE}"/>
                  </a:ext>
                </a:extLst>
              </p14:cNvPr>
              <p14:cNvContentPartPr/>
              <p14:nvPr/>
            </p14:nvContentPartPr>
            <p14:xfrm>
              <a:off x="891360" y="952560"/>
              <a:ext cx="1524600" cy="360"/>
            </p14:xfrm>
          </p:contentPart>
        </mc:Choice>
        <mc:Fallback xmlns="">
          <p:pic>
            <p:nvPicPr>
              <p:cNvPr id="8" name="잉크 7">
                <a:extLst>
                  <a:ext uri="{FF2B5EF4-FFF2-40B4-BE49-F238E27FC236}">
                    <a16:creationId xmlns:a16="http://schemas.microsoft.com/office/drawing/2014/main" id="{86D27B0C-B79F-4828-A7B0-570A23F8B4D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75520" y="889200"/>
                <a:ext cx="1555920" cy="127080"/>
              </a:xfrm>
              <a:prstGeom prst="rect">
                <a:avLst/>
              </a:prstGeom>
            </p:spPr>
          </p:pic>
        </mc:Fallback>
      </mc:AlternateContent>
      <p:grpSp>
        <p:nvGrpSpPr>
          <p:cNvPr id="9" name="그룹 8">
            <a:extLst>
              <a:ext uri="{FF2B5EF4-FFF2-40B4-BE49-F238E27FC236}">
                <a16:creationId xmlns:a16="http://schemas.microsoft.com/office/drawing/2014/main" id="{53B28281-519D-4075-A333-C8EBE69995E7}"/>
              </a:ext>
            </a:extLst>
          </p:cNvPr>
          <p:cNvGrpSpPr/>
          <p:nvPr/>
        </p:nvGrpSpPr>
        <p:grpSpPr>
          <a:xfrm>
            <a:off x="2537280" y="1866960"/>
            <a:ext cx="2347560" cy="327960"/>
            <a:chOff x="2537280" y="1866960"/>
            <a:chExt cx="2347560" cy="327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FE0A18D9-6F0D-424C-8404-1F2BF9268DDB}"/>
                    </a:ext>
                  </a:extLst>
                </p14:cNvPr>
                <p14:cNvContentPartPr/>
                <p14:nvPr/>
              </p14:nvContentPartPr>
              <p14:xfrm>
                <a:off x="2537280" y="1866960"/>
                <a:ext cx="2126520" cy="46080"/>
              </p14:xfrm>
            </p:contentPart>
          </mc:Choice>
          <mc:Fallback xmlns="">
            <p:pic>
              <p:nvPicPr>
                <p:cNvPr id="7" name="잉크 6"/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521440" y="1803240"/>
                  <a:ext cx="215820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23E428CE-B040-4DD7-94CF-891780F579AC}"/>
                    </a:ext>
                  </a:extLst>
                </p14:cNvPr>
                <p14:cNvContentPartPr/>
                <p14:nvPr/>
              </p14:nvContentPartPr>
              <p14:xfrm>
                <a:off x="2560320" y="2118240"/>
                <a:ext cx="2324520" cy="76680"/>
              </p14:xfrm>
            </p:contentPart>
          </mc:Choice>
          <mc:Fallback xmlns="">
            <p:pic>
              <p:nvPicPr>
                <p:cNvPr id="8" name="잉크 7"/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544480" y="2054880"/>
                  <a:ext cx="2356200" cy="203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ECF1D69B-4A19-411E-9EFA-86D95D05248D}"/>
              </a:ext>
            </a:extLst>
          </p:cNvPr>
          <p:cNvGrpSpPr/>
          <p:nvPr/>
        </p:nvGrpSpPr>
        <p:grpSpPr>
          <a:xfrm>
            <a:off x="2564220" y="2842320"/>
            <a:ext cx="2126520" cy="267060"/>
            <a:chOff x="2564220" y="2842320"/>
            <a:chExt cx="2126520" cy="2670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59BC0976-73ED-421A-A832-1F9EAF6ACA7F}"/>
                    </a:ext>
                  </a:extLst>
                </p14:cNvPr>
                <p14:cNvContentPartPr/>
                <p14:nvPr/>
              </p14:nvContentPartPr>
              <p14:xfrm>
                <a:off x="2564220" y="2842320"/>
                <a:ext cx="2126520" cy="46080"/>
              </p14:xfrm>
            </p:contentPart>
          </mc:Choice>
          <mc:Fallback xmlns="">
            <p:pic>
              <p:nvPicPr>
                <p:cNvPr id="16" name="잉크 15"/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548380" y="2778600"/>
                  <a:ext cx="215820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FD8CE137-6E58-4D4C-93E2-D088C6F0FBB4}"/>
                    </a:ext>
                  </a:extLst>
                </p14:cNvPr>
                <p14:cNvContentPartPr/>
                <p14:nvPr/>
              </p14:nvContentPartPr>
              <p14:xfrm>
                <a:off x="2564220" y="3063300"/>
                <a:ext cx="2126520" cy="46080"/>
              </p14:xfrm>
            </p:contentPart>
          </mc:Choice>
          <mc:Fallback xmlns="">
            <p:pic>
              <p:nvPicPr>
                <p:cNvPr id="18" name="잉크 17"/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548380" y="2999580"/>
                  <a:ext cx="2158200" cy="173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5" name="잉크 14">
                <a:extLst>
                  <a:ext uri="{FF2B5EF4-FFF2-40B4-BE49-F238E27FC236}">
                    <a16:creationId xmlns:a16="http://schemas.microsoft.com/office/drawing/2014/main" id="{29BA489A-92CD-4CEC-A23A-18EC893F1BFB}"/>
                  </a:ext>
                </a:extLst>
              </p14:cNvPr>
              <p14:cNvContentPartPr/>
              <p14:nvPr/>
            </p14:nvContentPartPr>
            <p14:xfrm>
              <a:off x="2564220" y="3802440"/>
              <a:ext cx="2126520" cy="46080"/>
            </p14:xfrm>
          </p:contentPart>
        </mc:Choice>
        <mc:Fallback xmlns="">
          <p:pic>
            <p:nvPicPr>
              <p:cNvPr id="15" name="잉크 14">
                <a:extLst>
                  <a:ext uri="{FF2B5EF4-FFF2-40B4-BE49-F238E27FC236}">
                    <a16:creationId xmlns:a16="http://schemas.microsoft.com/office/drawing/2014/main" id="{29BA489A-92CD-4CEC-A23A-18EC893F1BFB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548380" y="3739080"/>
                <a:ext cx="2157840" cy="172800"/>
              </a:xfrm>
              <a:prstGeom prst="rect">
                <a:avLst/>
              </a:prstGeom>
            </p:spPr>
          </p:pic>
        </mc:Fallback>
      </mc:AlternateContent>
      <p:grpSp>
        <p:nvGrpSpPr>
          <p:cNvPr id="16" name="그룹 15">
            <a:extLst>
              <a:ext uri="{FF2B5EF4-FFF2-40B4-BE49-F238E27FC236}">
                <a16:creationId xmlns:a16="http://schemas.microsoft.com/office/drawing/2014/main" id="{7B5CD9F0-2059-4DAF-923E-D8353D6782F3}"/>
              </a:ext>
            </a:extLst>
          </p:cNvPr>
          <p:cNvGrpSpPr/>
          <p:nvPr/>
        </p:nvGrpSpPr>
        <p:grpSpPr>
          <a:xfrm>
            <a:off x="2560320" y="4510920"/>
            <a:ext cx="2324520" cy="297720"/>
            <a:chOff x="2560320" y="4510920"/>
            <a:chExt cx="2324520" cy="297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80DB20FD-F678-4F0B-B105-4FA53F543E26}"/>
                    </a:ext>
                  </a:extLst>
                </p14:cNvPr>
                <p14:cNvContentPartPr/>
                <p14:nvPr/>
              </p14:nvContentPartPr>
              <p14:xfrm>
                <a:off x="2560320" y="4510920"/>
                <a:ext cx="2324520" cy="76680"/>
              </p14:xfrm>
            </p:contentPart>
          </mc:Choice>
          <mc:Fallback xmlns="">
            <p:pic>
              <p:nvPicPr>
                <p:cNvPr id="20" name="잉크 19"/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544480" y="4447560"/>
                  <a:ext cx="235620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17940481-9812-4077-8F04-70CC0C12CDCA}"/>
                    </a:ext>
                  </a:extLst>
                </p14:cNvPr>
                <p14:cNvContentPartPr/>
                <p14:nvPr/>
              </p14:nvContentPartPr>
              <p14:xfrm>
                <a:off x="2560320" y="4762560"/>
                <a:ext cx="2126520" cy="46080"/>
              </p14:xfrm>
            </p:contentPart>
          </mc:Choice>
          <mc:Fallback xmlns="">
            <p:pic>
              <p:nvPicPr>
                <p:cNvPr id="22" name="잉크 21"/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544480" y="4698840"/>
                  <a:ext cx="2158200" cy="173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25B893B7-14D3-442B-9F37-ADF0C8C3B941}"/>
              </a:ext>
            </a:extLst>
          </p:cNvPr>
          <p:cNvGrpSpPr/>
          <p:nvPr/>
        </p:nvGrpSpPr>
        <p:grpSpPr>
          <a:xfrm>
            <a:off x="2560320" y="5463420"/>
            <a:ext cx="2324520" cy="305880"/>
            <a:chOff x="2560320" y="5463420"/>
            <a:chExt cx="2324520" cy="305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DD2BE6E8-AE05-47D2-BD77-EDD327684D11}"/>
                    </a:ext>
                  </a:extLst>
                </p14:cNvPr>
                <p14:cNvContentPartPr/>
                <p14:nvPr/>
              </p14:nvContentPartPr>
              <p14:xfrm>
                <a:off x="2560320" y="5463420"/>
                <a:ext cx="2324520" cy="76680"/>
              </p14:xfrm>
            </p:contentPart>
          </mc:Choice>
          <mc:Fallback xmlns="">
            <p:pic>
              <p:nvPicPr>
                <p:cNvPr id="23" name="잉크 22"/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544480" y="5400060"/>
                  <a:ext cx="235620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A7EFCF23-1D2F-462F-9F07-69CF0E1E79BC}"/>
                    </a:ext>
                  </a:extLst>
                </p14:cNvPr>
                <p14:cNvContentPartPr/>
                <p14:nvPr/>
              </p14:nvContentPartPr>
              <p14:xfrm>
                <a:off x="2560320" y="5692620"/>
                <a:ext cx="2324520" cy="76680"/>
              </p14:xfrm>
            </p:contentPart>
          </mc:Choice>
          <mc:Fallback xmlns="">
            <p:pic>
              <p:nvPicPr>
                <p:cNvPr id="24" name="잉크 23"/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544480" y="5629260"/>
                  <a:ext cx="2356200" cy="203400"/>
                </a:xfrm>
                <a:prstGeom prst="rect">
                  <a:avLst/>
                </a:prstGeom>
              </p:spPr>
            </p:pic>
          </mc:Fallback>
        </mc:AlternateContent>
      </p:grp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EE43291B-A59E-4DF7-A07B-6FEDA47BCF05}"/>
              </a:ext>
            </a:extLst>
          </p:cNvPr>
          <p:cNvCxnSpPr/>
          <p:nvPr/>
        </p:nvCxnSpPr>
        <p:spPr bwMode="auto">
          <a:xfrm flipV="1">
            <a:off x="5505450" y="952920"/>
            <a:ext cx="1647825" cy="96012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DF813014-B78F-4D64-BF35-87D210A1F6E8}"/>
              </a:ext>
            </a:extLst>
          </p:cNvPr>
          <p:cNvCxnSpPr/>
          <p:nvPr/>
        </p:nvCxnSpPr>
        <p:spPr bwMode="auto">
          <a:xfrm flipV="1">
            <a:off x="5505450" y="2333625"/>
            <a:ext cx="766762" cy="55477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4782FA4-177D-4F40-B711-E716387E6634}"/>
              </a:ext>
            </a:extLst>
          </p:cNvPr>
          <p:cNvCxnSpPr/>
          <p:nvPr/>
        </p:nvCxnSpPr>
        <p:spPr bwMode="auto">
          <a:xfrm flipV="1">
            <a:off x="5448300" y="2305050"/>
            <a:ext cx="1714500" cy="149185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구부러진 연결선 15365">
            <a:extLst>
              <a:ext uri="{FF2B5EF4-FFF2-40B4-BE49-F238E27FC236}">
                <a16:creationId xmlns:a16="http://schemas.microsoft.com/office/drawing/2014/main" id="{D4141009-9BD7-42AD-A7DB-29284F7FB175}"/>
              </a:ext>
            </a:extLst>
          </p:cNvPr>
          <p:cNvCxnSpPr/>
          <p:nvPr/>
        </p:nvCxnSpPr>
        <p:spPr bwMode="auto">
          <a:xfrm flipV="1">
            <a:off x="5610225" y="2305050"/>
            <a:ext cx="2457450" cy="2362200"/>
          </a:xfrm>
          <a:prstGeom prst="curvedConnector3">
            <a:avLst/>
          </a:prstGeom>
          <a:solidFill>
            <a:schemeClr val="accent1"/>
          </a:solidFill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EB5E978C-BCE5-4DCF-9C49-0C1FDA7CB396}"/>
              </a:ext>
            </a:extLst>
          </p:cNvPr>
          <p:cNvCxnSpPr/>
          <p:nvPr/>
        </p:nvCxnSpPr>
        <p:spPr bwMode="auto">
          <a:xfrm flipV="1">
            <a:off x="5800725" y="3571875"/>
            <a:ext cx="1552575" cy="196822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484818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기타 레이아웃 ▶ </a:t>
            </a:r>
            <a:r>
              <a:rPr lang="ko-KR" altLang="en-US" sz="2400" dirty="0" err="1"/>
              <a:t>렐러티브레이아웃</a:t>
            </a:r>
            <a:endParaRPr lang="ko-KR" altLang="en-US" dirty="0">
              <a:solidFill>
                <a:srgbClr val="41CC29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95275" y="1048219"/>
            <a:ext cx="8524875" cy="1291569"/>
          </a:xfrm>
        </p:spPr>
        <p:txBody>
          <a:bodyPr/>
          <a:lstStyle/>
          <a:p>
            <a:r>
              <a:rPr lang="ko-KR" altLang="en-US" dirty="0">
                <a:solidFill>
                  <a:srgbClr val="FF00FF"/>
                </a:solidFill>
              </a:rPr>
              <a:t>다른 </a:t>
            </a:r>
            <a:r>
              <a:rPr lang="ko-KR" altLang="en-US" dirty="0" err="1">
                <a:solidFill>
                  <a:srgbClr val="FF00FF"/>
                </a:solidFill>
              </a:rPr>
              <a:t>위젯의</a:t>
            </a:r>
            <a:r>
              <a:rPr lang="ko-KR" altLang="en-US" dirty="0">
                <a:solidFill>
                  <a:srgbClr val="FF00FF"/>
                </a:solidFill>
              </a:rPr>
              <a:t> 상대 위치에 배치</a:t>
            </a:r>
            <a:endParaRPr lang="en-US" altLang="ko-KR" dirty="0">
              <a:solidFill>
                <a:srgbClr val="FF00FF"/>
              </a:solidFill>
            </a:endParaRPr>
          </a:p>
          <a:p>
            <a:pPr lvl="1"/>
            <a:r>
              <a:rPr lang="ko-KR" altLang="en-US" dirty="0"/>
              <a:t>각 속성의 값은 다른 </a:t>
            </a:r>
            <a:r>
              <a:rPr lang="ko-KR" altLang="en-US" dirty="0" err="1"/>
              <a:t>위젯의</a:t>
            </a:r>
            <a:r>
              <a:rPr lang="ko-KR" altLang="en-US" dirty="0"/>
              <a:t> </a:t>
            </a:r>
            <a:r>
              <a:rPr lang="en-US" altLang="ko-KR" dirty="0"/>
              <a:t>id</a:t>
            </a:r>
            <a:r>
              <a:rPr lang="ko-KR" altLang="en-US" dirty="0"/>
              <a:t>를 지정</a:t>
            </a:r>
          </a:p>
          <a:p>
            <a:pPr lvl="1"/>
            <a:r>
              <a:rPr lang="ko-KR" altLang="en-US" dirty="0"/>
              <a:t>“</a:t>
            </a:r>
            <a:r>
              <a:rPr lang="en-US" altLang="ko-KR" dirty="0">
                <a:solidFill>
                  <a:schemeClr val="accent5">
                    <a:lumMod val="50000"/>
                  </a:schemeClr>
                </a:solidFill>
              </a:rPr>
              <a:t>@+id/</a:t>
            </a:r>
            <a:r>
              <a:rPr lang="ko-KR" altLang="en-US" dirty="0">
                <a:solidFill>
                  <a:schemeClr val="accent5">
                    <a:lumMod val="50000"/>
                  </a:schemeClr>
                </a:solidFill>
              </a:rPr>
              <a:t>기준 위젯의 아이디</a:t>
            </a:r>
            <a:r>
              <a:rPr lang="ko-KR" altLang="en-US" dirty="0"/>
              <a:t>”와 같은 형식으로 사용</a:t>
            </a:r>
          </a:p>
          <a:p>
            <a:endParaRPr lang="ko-KR" altLang="en-US" dirty="0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7E4F57A4-E005-44B2-8E86-181C7032D68E}"/>
              </a:ext>
            </a:extLst>
          </p:cNvPr>
          <p:cNvGrpSpPr/>
          <p:nvPr/>
        </p:nvGrpSpPr>
        <p:grpSpPr>
          <a:xfrm>
            <a:off x="724476" y="2438401"/>
            <a:ext cx="7774063" cy="3852372"/>
            <a:chOff x="760336" y="2402541"/>
            <a:chExt cx="7774063" cy="3852372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01913EBE-2CC9-40AE-BAB0-93851DBE3846}"/>
                </a:ext>
              </a:extLst>
            </p:cNvPr>
            <p:cNvGrpSpPr/>
            <p:nvPr/>
          </p:nvGrpSpPr>
          <p:grpSpPr>
            <a:xfrm>
              <a:off x="760336" y="2402541"/>
              <a:ext cx="7774063" cy="3475079"/>
              <a:chOff x="639332" y="2575850"/>
              <a:chExt cx="8106390" cy="3725653"/>
            </a:xfrm>
          </p:grpSpPr>
          <p:grpSp>
            <p:nvGrpSpPr>
              <p:cNvPr id="7" name="그룹 6">
                <a:extLst>
                  <a:ext uri="{FF2B5EF4-FFF2-40B4-BE49-F238E27FC236}">
                    <a16:creationId xmlns:a16="http://schemas.microsoft.com/office/drawing/2014/main" id="{EE88B3D7-0AD6-4D9F-AD97-9C201FBDCDEE}"/>
                  </a:ext>
                </a:extLst>
              </p:cNvPr>
              <p:cNvGrpSpPr/>
              <p:nvPr/>
            </p:nvGrpSpPr>
            <p:grpSpPr>
              <a:xfrm>
                <a:off x="639332" y="2575850"/>
                <a:ext cx="7865337" cy="3648710"/>
                <a:chOff x="639332" y="2575850"/>
                <a:chExt cx="7865337" cy="3648710"/>
              </a:xfrm>
            </p:grpSpPr>
            <p:pic>
              <p:nvPicPr>
                <p:cNvPr id="9" name="그림 8">
                  <a:extLst>
                    <a:ext uri="{FF2B5EF4-FFF2-40B4-BE49-F238E27FC236}">
                      <a16:creationId xmlns:a16="http://schemas.microsoft.com/office/drawing/2014/main" id="{DA50F489-7295-45B9-924F-AD982AB896C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8819"/>
                <a:stretch/>
              </p:blipFill>
              <p:spPr>
                <a:xfrm>
                  <a:off x="639332" y="2575850"/>
                  <a:ext cx="7865337" cy="3648710"/>
                </a:xfrm>
                <a:prstGeom prst="rect">
                  <a:avLst/>
                </a:prstGeom>
              </p:spPr>
            </p:pic>
            <mc:AlternateContent xmlns:mc="http://schemas.openxmlformats.org/markup-compatibility/2006" xmlns:p14="http://schemas.microsoft.com/office/powerpoint/2010/main">
              <mc:Choice Requires="p14">
                <p:contentPart p14:bwMode="auto" r:id="rId3">
                  <p14:nvContentPartPr>
                    <p14:cNvPr id="10" name="잉크 9">
                      <a:extLst>
                        <a:ext uri="{FF2B5EF4-FFF2-40B4-BE49-F238E27FC236}">
                          <a16:creationId xmlns:a16="http://schemas.microsoft.com/office/drawing/2014/main" id="{A0FAD92F-988E-4E93-B6ED-EF71E330159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206240" y="4312800"/>
                    <a:ext cx="670680" cy="8280"/>
                  </p14:xfrm>
                </p:contentPart>
              </mc:Choice>
              <mc:Fallback xmlns="">
                <p:pic>
                  <p:nvPicPr>
                    <p:cNvPr id="2" name="잉크 1"/>
                    <p:cNvPicPr/>
                    <p:nvPr/>
                  </p:nvPicPr>
                  <p:blipFill>
                    <a:blip r:embed="rId4"/>
                    <a:stretch>
                      <a:fillRect/>
                    </a:stretch>
                  </p:blipFill>
                  <p:spPr>
                    <a:xfrm>
                      <a:off x="4190400" y="4249440"/>
                      <a:ext cx="702360" cy="135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">
                  <p14:nvContentPartPr>
                    <p14:cNvPr id="11" name="잉크 10">
                      <a:extLst>
                        <a:ext uri="{FF2B5EF4-FFF2-40B4-BE49-F238E27FC236}">
                          <a16:creationId xmlns:a16="http://schemas.microsoft.com/office/drawing/2014/main" id="{EC35C6F1-C3E8-43C3-AFC9-1951903CED2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183200" y="4350960"/>
                    <a:ext cx="762480" cy="360"/>
                  </p14:xfrm>
                </p:contentPart>
              </mc:Choice>
              <mc:Fallback xmlns="">
                <p:pic>
                  <p:nvPicPr>
                    <p:cNvPr id="5" name="잉크 4"/>
                    <p:cNvPicPr/>
                    <p:nvPr/>
                  </p:nvPicPr>
                  <p:blipFill>
                    <a:blip r:embed="rId6"/>
                    <a:stretch>
                      <a:fillRect/>
                    </a:stretch>
                  </p:blipFill>
                  <p:spPr>
                    <a:xfrm>
                      <a:off x="4167360" y="4287600"/>
                      <a:ext cx="794160" cy="1274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">
                  <p14:nvContentPartPr>
                    <p14:cNvPr id="12" name="잉크 11">
                      <a:extLst>
                        <a:ext uri="{FF2B5EF4-FFF2-40B4-BE49-F238E27FC236}">
                          <a16:creationId xmlns:a16="http://schemas.microsoft.com/office/drawing/2014/main" id="{A2132F90-FA01-4CDA-94B7-F25F4808E73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206240" y="4465440"/>
                    <a:ext cx="770040" cy="7920"/>
                  </p14:xfrm>
                </p:contentPart>
              </mc:Choice>
              <mc:Fallback xmlns="">
                <p:pic>
                  <p:nvPicPr>
                    <p:cNvPr id="7" name="잉크 6"/>
                    <p:cNvPicPr/>
                    <p:nvPr/>
                  </p:nvPicPr>
                  <p:blipFill>
                    <a:blip r:embed="rId8"/>
                    <a:stretch>
                      <a:fillRect/>
                    </a:stretch>
                  </p:blipFill>
                  <p:spPr>
                    <a:xfrm>
                      <a:off x="4196880" y="4456080"/>
                      <a:ext cx="788760" cy="2664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229C07E-C679-4944-A488-D65CF0920DE9}"/>
                  </a:ext>
                </a:extLst>
              </p:cNvPr>
              <p:cNvSpPr txBox="1"/>
              <p:nvPr/>
            </p:nvSpPr>
            <p:spPr>
              <a:xfrm>
                <a:off x="6060558" y="5701339"/>
                <a:ext cx="2685164" cy="600164"/>
              </a:xfrm>
              <a:prstGeom prst="rect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ko-KR" altLang="en-US" sz="1400" b="1" dirty="0">
                    <a:latin typeface="+mn-ea"/>
                  </a:rPr>
                  <a:t> 간략하게 표현하기 위해 </a:t>
                </a:r>
                <a:endParaRPr lang="en-US" altLang="ko-KR" sz="1400" b="1" dirty="0">
                  <a:latin typeface="+mn-ea"/>
                </a:endParaRPr>
              </a:p>
              <a:p>
                <a:pPr>
                  <a:spcBef>
                    <a:spcPts val="600"/>
                  </a:spcBef>
                </a:pPr>
                <a:r>
                  <a:rPr lang="ko-KR" altLang="en-US" sz="1400" b="1" dirty="0">
                    <a:latin typeface="+mn-ea"/>
                  </a:rPr>
                  <a:t> 속성 이름의 </a:t>
                </a:r>
                <a:r>
                  <a:rPr lang="en-US" altLang="ko-KR" sz="1400" b="1" dirty="0">
                    <a:latin typeface="+mn-ea"/>
                  </a:rPr>
                  <a:t>layout_</a:t>
                </a:r>
                <a:r>
                  <a:rPr lang="ko-KR" altLang="en-US" sz="1400" b="1" dirty="0">
                    <a:latin typeface="+mn-ea"/>
                  </a:rPr>
                  <a:t>은 생략</a:t>
                </a:r>
                <a:endParaRPr lang="en-US" altLang="ko-KR" sz="1400" b="1" dirty="0">
                  <a:latin typeface="+mn-ea"/>
                </a:endParaRPr>
              </a:p>
            </p:txBody>
          </p:sp>
        </p:grp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9C259AC0-A120-4978-9048-C3A761706BF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60336" y="6016998"/>
              <a:ext cx="4470307" cy="23791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299247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기타 레이아웃 ▶ </a:t>
            </a:r>
            <a:r>
              <a:rPr lang="ko-KR" altLang="en-US" sz="2400" dirty="0" err="1"/>
              <a:t>렐러티브레이아웃</a:t>
            </a:r>
            <a:endParaRPr lang="ko-KR" altLang="en-US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05079C41-23B9-404B-A19A-0222C7AA6992}"/>
              </a:ext>
            </a:extLst>
          </p:cNvPr>
          <p:cNvGrpSpPr/>
          <p:nvPr/>
        </p:nvGrpSpPr>
        <p:grpSpPr>
          <a:xfrm>
            <a:off x="317482" y="1216392"/>
            <a:ext cx="8509036" cy="5205673"/>
            <a:chOff x="466725" y="2498919"/>
            <a:chExt cx="7953375" cy="8450068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E35D800F-D4EA-44D0-9FB3-A2B224A5768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9098" y="2498919"/>
              <a:ext cx="7894376" cy="2298711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290966E5-2E21-4B5A-8E59-9A3249A072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6725" y="4624387"/>
              <a:ext cx="7953375" cy="6324600"/>
            </a:xfrm>
            <a:prstGeom prst="rect">
              <a:avLst/>
            </a:prstGeom>
          </p:spPr>
        </p:pic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04CF2364-1746-42C6-ABF0-B25616984FD7}"/>
              </a:ext>
            </a:extLst>
          </p:cNvPr>
          <p:cNvGrpSpPr/>
          <p:nvPr/>
        </p:nvGrpSpPr>
        <p:grpSpPr>
          <a:xfrm>
            <a:off x="2529720" y="3551040"/>
            <a:ext cx="2842560" cy="335520"/>
            <a:chOff x="2529720" y="3551040"/>
            <a:chExt cx="2842560" cy="335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83E00183-1B5C-4802-A4F4-9BDC6257329B}"/>
                    </a:ext>
                  </a:extLst>
                </p14:cNvPr>
                <p14:cNvContentPartPr/>
                <p14:nvPr/>
              </p14:nvContentPartPr>
              <p14:xfrm>
                <a:off x="3124080" y="3886200"/>
                <a:ext cx="274680" cy="360"/>
              </p14:xfrm>
            </p:contentPart>
          </mc:Choice>
          <mc:Fallback xmlns="">
            <p:pic>
              <p:nvPicPr>
                <p:cNvPr id="8" name="잉크 7"/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108240" y="3822840"/>
                  <a:ext cx="30636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1F95728B-ECD1-4BFF-AA47-936315B390BC}"/>
                    </a:ext>
                  </a:extLst>
                </p14:cNvPr>
                <p14:cNvContentPartPr/>
                <p14:nvPr/>
              </p14:nvContentPartPr>
              <p14:xfrm>
                <a:off x="2583000" y="3558600"/>
                <a:ext cx="1440720" cy="360"/>
              </p14:xfrm>
            </p:contentPart>
          </mc:Choice>
          <mc:Fallback xmlns="">
            <p:pic>
              <p:nvPicPr>
                <p:cNvPr id="14" name="잉크 13"/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567160" y="3494880"/>
                  <a:ext cx="147240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CA2A1B9F-6A66-4D46-821A-86065A111AC2}"/>
                    </a:ext>
                  </a:extLst>
                </p14:cNvPr>
                <p14:cNvContentPartPr/>
                <p14:nvPr/>
              </p14:nvContentPartPr>
              <p14:xfrm>
                <a:off x="4259520" y="3551040"/>
                <a:ext cx="1059480" cy="23040"/>
              </p14:xfrm>
            </p:contentPart>
          </mc:Choice>
          <mc:Fallback xmlns="">
            <p:pic>
              <p:nvPicPr>
                <p:cNvPr id="15" name="잉크 14"/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243680" y="3487320"/>
                  <a:ext cx="109116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9F2F5810-589C-496C-A311-CDC6328D7D48}"/>
                    </a:ext>
                  </a:extLst>
                </p14:cNvPr>
                <p14:cNvContentPartPr/>
                <p14:nvPr/>
              </p14:nvContentPartPr>
              <p14:xfrm>
                <a:off x="2529720" y="3703320"/>
                <a:ext cx="1516680" cy="23400"/>
              </p14:xfrm>
            </p:contentPart>
          </mc:Choice>
          <mc:Fallback xmlns="">
            <p:pic>
              <p:nvPicPr>
                <p:cNvPr id="16" name="잉크 15"/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513880" y="3639960"/>
                  <a:ext cx="154836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E14642DF-AADF-405F-AA9C-A565EA8E354F}"/>
                    </a:ext>
                  </a:extLst>
                </p14:cNvPr>
                <p14:cNvContentPartPr/>
                <p14:nvPr/>
              </p14:nvContentPartPr>
              <p14:xfrm>
                <a:off x="4251960" y="3703320"/>
                <a:ext cx="1120320" cy="360"/>
              </p14:xfrm>
            </p:contentPart>
          </mc:Choice>
          <mc:Fallback xmlns="">
            <p:pic>
              <p:nvPicPr>
                <p:cNvPr id="17" name="잉크 16"/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236120" y="3639960"/>
                  <a:ext cx="1152000" cy="127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50AB27FF-F4FD-473E-8401-BD398D51011B}"/>
              </a:ext>
            </a:extLst>
          </p:cNvPr>
          <p:cNvGrpSpPr/>
          <p:nvPr/>
        </p:nvGrpSpPr>
        <p:grpSpPr>
          <a:xfrm>
            <a:off x="2552760" y="4374000"/>
            <a:ext cx="1653840" cy="396360"/>
            <a:chOff x="2552760" y="4374000"/>
            <a:chExt cx="1653840" cy="396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8ABB1D67-1B5B-4CE9-9FDE-FDBDEE90EDA3}"/>
                    </a:ext>
                  </a:extLst>
                </p14:cNvPr>
                <p14:cNvContentPartPr/>
                <p14:nvPr/>
              </p14:nvContentPartPr>
              <p14:xfrm>
                <a:off x="3101761" y="4762440"/>
                <a:ext cx="45719" cy="7920"/>
              </p14:xfrm>
            </p:contentPart>
          </mc:Choice>
          <mc:Fallback xmlns="">
            <p:pic>
              <p:nvPicPr>
                <p:cNvPr id="9" name="잉크 8"/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085921" y="4699080"/>
                  <a:ext cx="77398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327D93EE-44DC-4C7B-99E7-C807CDDA6221}"/>
                    </a:ext>
                  </a:extLst>
                </p14:cNvPr>
                <p14:cNvContentPartPr/>
                <p14:nvPr/>
              </p14:nvContentPartPr>
              <p14:xfrm>
                <a:off x="3139200" y="4762440"/>
                <a:ext cx="206280" cy="360"/>
              </p14:xfrm>
            </p:contentPart>
          </mc:Choice>
          <mc:Fallback xmlns="">
            <p:pic>
              <p:nvPicPr>
                <p:cNvPr id="10" name="잉크 9"/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123360" y="4699080"/>
                  <a:ext cx="23796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30468425-6D75-4AAC-9927-FA416DBF6D04}"/>
                    </a:ext>
                  </a:extLst>
                </p14:cNvPr>
                <p14:cNvContentPartPr/>
                <p14:nvPr/>
              </p14:nvContentPartPr>
              <p14:xfrm>
                <a:off x="2552760" y="4374000"/>
                <a:ext cx="1189080" cy="360"/>
              </p14:xfrm>
            </p:contentPart>
          </mc:Choice>
          <mc:Fallback xmlns="">
            <p:pic>
              <p:nvPicPr>
                <p:cNvPr id="18" name="잉크 17"/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536560" y="4310280"/>
                  <a:ext cx="122112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5BBDC386-02EF-414E-8108-CB5EC0EBFDDF}"/>
                    </a:ext>
                  </a:extLst>
                </p14:cNvPr>
                <p14:cNvContentPartPr/>
                <p14:nvPr/>
              </p14:nvContentPartPr>
              <p14:xfrm>
                <a:off x="2598480" y="4526280"/>
                <a:ext cx="1608120" cy="15480"/>
              </p14:xfrm>
            </p:contentPart>
          </mc:Choice>
          <mc:Fallback xmlns="">
            <p:pic>
              <p:nvPicPr>
                <p:cNvPr id="20" name="잉크 19"/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582280" y="4462920"/>
                  <a:ext cx="1640160" cy="142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65F54AA7-6F1C-4714-ACA2-6BF2EA11509B}"/>
              </a:ext>
            </a:extLst>
          </p:cNvPr>
          <p:cNvGrpSpPr/>
          <p:nvPr/>
        </p:nvGrpSpPr>
        <p:grpSpPr>
          <a:xfrm>
            <a:off x="2941200" y="2324160"/>
            <a:ext cx="4724640" cy="1348920"/>
            <a:chOff x="2941200" y="2324160"/>
            <a:chExt cx="4724640" cy="1348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8" name="잉크 27">
                  <a:extLst>
                    <a:ext uri="{FF2B5EF4-FFF2-40B4-BE49-F238E27FC236}">
                      <a16:creationId xmlns:a16="http://schemas.microsoft.com/office/drawing/2014/main" id="{3B348281-BF22-4C12-8091-95511910FD23}"/>
                    </a:ext>
                  </a:extLst>
                </p14:cNvPr>
                <p14:cNvContentPartPr/>
                <p14:nvPr/>
              </p14:nvContentPartPr>
              <p14:xfrm>
                <a:off x="3154680" y="3169800"/>
                <a:ext cx="663120" cy="8280"/>
              </p14:xfrm>
            </p:contentPart>
          </mc:Choice>
          <mc:Fallback xmlns="">
            <p:pic>
              <p:nvPicPr>
                <p:cNvPr id="7" name="잉크 6"/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138840" y="3106440"/>
                  <a:ext cx="69480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9" name="잉크 28">
                  <a:extLst>
                    <a:ext uri="{FF2B5EF4-FFF2-40B4-BE49-F238E27FC236}">
                      <a16:creationId xmlns:a16="http://schemas.microsoft.com/office/drawing/2014/main" id="{5C26EF46-42EA-47E6-AF6D-38505F67AB91}"/>
                    </a:ext>
                  </a:extLst>
                </p14:cNvPr>
                <p14:cNvContentPartPr/>
                <p14:nvPr/>
              </p14:nvContentPartPr>
              <p14:xfrm>
                <a:off x="2956320" y="2324160"/>
                <a:ext cx="1151280" cy="7920"/>
              </p14:xfrm>
            </p:contentPart>
          </mc:Choice>
          <mc:Fallback xmlns="">
            <p:pic>
              <p:nvPicPr>
                <p:cNvPr id="13" name="잉크 12"/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940480" y="2260440"/>
                  <a:ext cx="118296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30" name="잉크 29">
                  <a:extLst>
                    <a:ext uri="{FF2B5EF4-FFF2-40B4-BE49-F238E27FC236}">
                      <a16:creationId xmlns:a16="http://schemas.microsoft.com/office/drawing/2014/main" id="{8F0EF1C6-350A-4CB4-8C52-9F3AB9A6BD51}"/>
                    </a:ext>
                  </a:extLst>
                </p14:cNvPr>
                <p14:cNvContentPartPr/>
                <p14:nvPr/>
              </p14:nvContentPartPr>
              <p14:xfrm>
                <a:off x="2941200" y="2369880"/>
                <a:ext cx="4724640" cy="1303200"/>
              </p14:xfrm>
            </p:contentPart>
          </mc:Choice>
          <mc:Fallback xmlns="">
            <p:pic>
              <p:nvPicPr>
                <p:cNvPr id="22" name="잉크 21"/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931840" y="2360520"/>
                  <a:ext cx="4743360" cy="1321920"/>
                </a:xfrm>
                <a:prstGeom prst="rect">
                  <a:avLst/>
                </a:prstGeom>
              </p:spPr>
            </p:pic>
          </mc:Fallback>
        </mc:AlternateContent>
      </p:grp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283F23F7-F553-4457-8BF3-E6FD020DA00A}"/>
              </a:ext>
            </a:extLst>
          </p:cNvPr>
          <p:cNvCxnSpPr/>
          <p:nvPr/>
        </p:nvCxnSpPr>
        <p:spPr bwMode="auto">
          <a:xfrm flipV="1">
            <a:off x="5554800" y="3429000"/>
            <a:ext cx="734438" cy="20143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8EE1AF3E-B257-4027-8B16-7127A540A511}"/>
              </a:ext>
            </a:extLst>
          </p:cNvPr>
          <p:cNvCxnSpPr/>
          <p:nvPr/>
        </p:nvCxnSpPr>
        <p:spPr bwMode="auto">
          <a:xfrm flipV="1">
            <a:off x="5271451" y="3224784"/>
            <a:ext cx="1580453" cy="122724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998704FF-8E8A-4277-8BD4-98405744628F}"/>
              </a:ext>
            </a:extLst>
          </p:cNvPr>
          <p:cNvCxnSpPr/>
          <p:nvPr/>
        </p:nvCxnSpPr>
        <p:spPr bwMode="auto">
          <a:xfrm flipV="1">
            <a:off x="5694458" y="4114800"/>
            <a:ext cx="1736566" cy="106508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D89E0D66-D3BD-4AA1-8626-6BA1051F2329}"/>
              </a:ext>
            </a:extLst>
          </p:cNvPr>
          <p:cNvGrpSpPr/>
          <p:nvPr/>
        </p:nvGrpSpPr>
        <p:grpSpPr>
          <a:xfrm>
            <a:off x="2537100" y="5067360"/>
            <a:ext cx="1714860" cy="353928"/>
            <a:chOff x="2537100" y="5067360"/>
            <a:chExt cx="1714860" cy="353928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9322F30B-5E6F-46DC-BA1B-605DD2F79EAB}"/>
                    </a:ext>
                  </a:extLst>
                </p14:cNvPr>
                <p14:cNvContentPartPr/>
                <p14:nvPr/>
              </p14:nvContentPartPr>
              <p14:xfrm>
                <a:off x="3131640" y="5397888"/>
                <a:ext cx="267120" cy="23400"/>
              </p14:xfrm>
            </p:contentPart>
          </mc:Choice>
          <mc:Fallback xmlns=""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9322F30B-5E6F-46DC-BA1B-605DD2F79EAB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115800" y="5334528"/>
                  <a:ext cx="29844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8" name="잉크 37">
                  <a:extLst>
                    <a:ext uri="{FF2B5EF4-FFF2-40B4-BE49-F238E27FC236}">
                      <a16:creationId xmlns:a16="http://schemas.microsoft.com/office/drawing/2014/main" id="{7375D997-EA75-4D4D-9D42-2B72D408331F}"/>
                    </a:ext>
                  </a:extLst>
                </p14:cNvPr>
                <p14:cNvContentPartPr/>
                <p14:nvPr/>
              </p14:nvContentPartPr>
              <p14:xfrm>
                <a:off x="2552760" y="5067360"/>
                <a:ext cx="1699200" cy="360"/>
              </p14:xfrm>
            </p:contentPart>
          </mc:Choice>
          <mc:Fallback xmlns="">
            <p:pic>
              <p:nvPicPr>
                <p:cNvPr id="38" name="잉크 37">
                  <a:extLst>
                    <a:ext uri="{FF2B5EF4-FFF2-40B4-BE49-F238E27FC236}">
                      <a16:creationId xmlns:a16="http://schemas.microsoft.com/office/drawing/2014/main" id="{7375D997-EA75-4D4D-9D42-2B72D408331F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536920" y="5004000"/>
                  <a:ext cx="173052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9" name="잉크 38">
                  <a:extLst>
                    <a:ext uri="{FF2B5EF4-FFF2-40B4-BE49-F238E27FC236}">
                      <a16:creationId xmlns:a16="http://schemas.microsoft.com/office/drawing/2014/main" id="{C825AD9D-EB57-4F4C-B230-D7AF1E7056DF}"/>
                    </a:ext>
                  </a:extLst>
                </p14:cNvPr>
                <p14:cNvContentPartPr/>
                <p14:nvPr/>
              </p14:nvContentPartPr>
              <p14:xfrm>
                <a:off x="2537100" y="5234400"/>
                <a:ext cx="1189080" cy="360"/>
              </p14:xfrm>
            </p:contentPart>
          </mc:Choice>
          <mc:Fallback xmlns="">
            <p:pic>
              <p:nvPicPr>
                <p:cNvPr id="39" name="잉크 38">
                  <a:extLst>
                    <a:ext uri="{FF2B5EF4-FFF2-40B4-BE49-F238E27FC236}">
                      <a16:creationId xmlns:a16="http://schemas.microsoft.com/office/drawing/2014/main" id="{C825AD9D-EB57-4F4C-B230-D7AF1E7056DF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2521260" y="5171040"/>
                  <a:ext cx="1220400" cy="127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D982D726-55F7-41CD-8215-54D43325E572}"/>
              </a:ext>
            </a:extLst>
          </p:cNvPr>
          <p:cNvGrpSpPr/>
          <p:nvPr/>
        </p:nvGrpSpPr>
        <p:grpSpPr>
          <a:xfrm>
            <a:off x="2523624" y="5754684"/>
            <a:ext cx="1699200" cy="303756"/>
            <a:chOff x="2523624" y="5754684"/>
            <a:chExt cx="1699200" cy="303756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41B3CBC0-149F-44DD-9B23-B5039E74D525}"/>
                    </a:ext>
                  </a:extLst>
                </p14:cNvPr>
                <p14:cNvContentPartPr/>
                <p14:nvPr/>
              </p14:nvContentPartPr>
              <p14:xfrm>
                <a:off x="3154680" y="6050160"/>
                <a:ext cx="312840" cy="8280"/>
              </p14:xfrm>
            </p:contentPart>
          </mc:Choice>
          <mc:Fallback xmlns=""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41B3CBC0-149F-44DD-9B23-B5039E74D525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138840" y="5986800"/>
                  <a:ext cx="34416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40" name="잉크 39">
                  <a:extLst>
                    <a:ext uri="{FF2B5EF4-FFF2-40B4-BE49-F238E27FC236}">
                      <a16:creationId xmlns:a16="http://schemas.microsoft.com/office/drawing/2014/main" id="{C3C4F0AB-6405-44F5-B59A-AC059FA02B0C}"/>
                    </a:ext>
                  </a:extLst>
                </p14:cNvPr>
                <p14:cNvContentPartPr/>
                <p14:nvPr/>
              </p14:nvContentPartPr>
              <p14:xfrm>
                <a:off x="2523624" y="5887416"/>
                <a:ext cx="1699200" cy="360"/>
              </p14:xfrm>
            </p:contentPart>
          </mc:Choice>
          <mc:Fallback xmlns="">
            <p:pic>
              <p:nvPicPr>
                <p:cNvPr id="40" name="잉크 39">
                  <a:extLst>
                    <a:ext uri="{FF2B5EF4-FFF2-40B4-BE49-F238E27FC236}">
                      <a16:creationId xmlns:a16="http://schemas.microsoft.com/office/drawing/2014/main" id="{C3C4F0AB-6405-44F5-B59A-AC059FA02B0C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507784" y="5824056"/>
                  <a:ext cx="173052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41" name="잉크 40">
                  <a:extLst>
                    <a:ext uri="{FF2B5EF4-FFF2-40B4-BE49-F238E27FC236}">
                      <a16:creationId xmlns:a16="http://schemas.microsoft.com/office/drawing/2014/main" id="{FEB9A921-A1E5-4A12-96A7-B99D668370ED}"/>
                    </a:ext>
                  </a:extLst>
                </p14:cNvPr>
                <p14:cNvContentPartPr/>
                <p14:nvPr/>
              </p14:nvContentPartPr>
              <p14:xfrm>
                <a:off x="2523624" y="5754684"/>
                <a:ext cx="1189080" cy="360"/>
              </p14:xfrm>
            </p:contentPart>
          </mc:Choice>
          <mc:Fallback xmlns="">
            <p:pic>
              <p:nvPicPr>
                <p:cNvPr id="41" name="잉크 40">
                  <a:extLst>
                    <a:ext uri="{FF2B5EF4-FFF2-40B4-BE49-F238E27FC236}">
                      <a16:creationId xmlns:a16="http://schemas.microsoft.com/office/drawing/2014/main" id="{FEB9A921-A1E5-4A12-96A7-B99D668370ED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2507784" y="5691324"/>
                  <a:ext cx="1220400" cy="127080"/>
                </a:xfrm>
                <a:prstGeom prst="rect">
                  <a:avLst/>
                </a:prstGeom>
              </p:spPr>
            </p:pic>
          </mc:Fallback>
        </mc:AlternateContent>
      </p:grpSp>
      <p:cxnSp>
        <p:nvCxnSpPr>
          <p:cNvPr id="45" name="연결선: 구부러짐 44">
            <a:extLst>
              <a:ext uri="{FF2B5EF4-FFF2-40B4-BE49-F238E27FC236}">
                <a16:creationId xmlns:a16="http://schemas.microsoft.com/office/drawing/2014/main" id="{3E24A207-82C3-4409-AAA4-4F155263ED3A}"/>
              </a:ext>
            </a:extLst>
          </p:cNvPr>
          <p:cNvCxnSpPr/>
          <p:nvPr/>
        </p:nvCxnSpPr>
        <p:spPr bwMode="auto">
          <a:xfrm rot="5400000" flipH="1" flipV="1">
            <a:off x="5724114" y="3285774"/>
            <a:ext cx="2529900" cy="2407920"/>
          </a:xfrm>
          <a:prstGeom prst="curvedConnector3">
            <a:avLst>
              <a:gd name="adj1" fmla="val 25663"/>
            </a:avLst>
          </a:prstGeom>
          <a:solidFill>
            <a:schemeClr val="accent1"/>
          </a:solidFill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208432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기타 레이아웃 ▶ </a:t>
            </a:r>
            <a:r>
              <a:rPr lang="ko-KR" altLang="en-US" sz="2400" dirty="0" err="1"/>
              <a:t>렐러티브레이아웃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372D474-5040-4A45-9866-97F1245C439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5" r="1816" b="2648"/>
          <a:stretch/>
        </p:blipFill>
        <p:spPr>
          <a:xfrm>
            <a:off x="531627" y="1200789"/>
            <a:ext cx="8080746" cy="5221276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8122E84D-3C46-4266-AA82-CAB88EA9FDF1}"/>
              </a:ext>
            </a:extLst>
          </p:cNvPr>
          <p:cNvGrpSpPr/>
          <p:nvPr/>
        </p:nvGrpSpPr>
        <p:grpSpPr>
          <a:xfrm>
            <a:off x="3002040" y="2621160"/>
            <a:ext cx="1197000" cy="648360"/>
            <a:chOff x="3002040" y="2621160"/>
            <a:chExt cx="1197000" cy="648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C667B11E-FD9C-472E-AD90-D37DA9F5CFBC}"/>
                    </a:ext>
                  </a:extLst>
                </p14:cNvPr>
                <p14:cNvContentPartPr/>
                <p14:nvPr/>
              </p14:nvContentPartPr>
              <p14:xfrm>
                <a:off x="3002040" y="2621160"/>
                <a:ext cx="1197000" cy="46080"/>
              </p14:xfrm>
            </p:contentPart>
          </mc:Choice>
          <mc:Fallback xmlns="">
            <p:pic>
              <p:nvPicPr>
                <p:cNvPr id="5" name="잉크 4"/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986200" y="2557800"/>
                  <a:ext cx="122868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ECB3A5E6-0B92-4998-8FC4-3E303B0A3F12}"/>
                    </a:ext>
                  </a:extLst>
                </p14:cNvPr>
                <p14:cNvContentPartPr/>
                <p14:nvPr/>
              </p14:nvContentPartPr>
              <p14:xfrm>
                <a:off x="3169800" y="3261240"/>
                <a:ext cx="426960" cy="8280"/>
              </p14:xfrm>
            </p:contentPart>
          </mc:Choice>
          <mc:Fallback xmlns="">
            <p:pic>
              <p:nvPicPr>
                <p:cNvPr id="6" name="잉크 5"/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153960" y="3197880"/>
                  <a:ext cx="458640" cy="135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7842D3AD-27AB-459C-B8CC-578DAD77D194}"/>
              </a:ext>
            </a:extLst>
          </p:cNvPr>
          <p:cNvGrpSpPr/>
          <p:nvPr/>
        </p:nvGrpSpPr>
        <p:grpSpPr>
          <a:xfrm>
            <a:off x="2979360" y="3695760"/>
            <a:ext cx="1227240" cy="663120"/>
            <a:chOff x="2979360" y="3695760"/>
            <a:chExt cx="1227240" cy="663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20605F37-91DE-4C6C-8F88-BBAD87B020D4}"/>
                    </a:ext>
                  </a:extLst>
                </p14:cNvPr>
                <p14:cNvContentPartPr/>
                <p14:nvPr/>
              </p14:nvContentPartPr>
              <p14:xfrm>
                <a:off x="2979360" y="3695760"/>
                <a:ext cx="1227240" cy="61200"/>
              </p14:xfrm>
            </p:contentPart>
          </mc:Choice>
          <mc:Fallback xmlns="">
            <p:pic>
              <p:nvPicPr>
                <p:cNvPr id="7" name="잉크 6"/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963520" y="3632040"/>
                  <a:ext cx="125892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364BEDC9-7B61-49CA-8C6B-366DE6566247}"/>
                    </a:ext>
                  </a:extLst>
                </p14:cNvPr>
                <p14:cNvContentPartPr/>
                <p14:nvPr/>
              </p14:nvContentPartPr>
              <p14:xfrm>
                <a:off x="3192840" y="4350960"/>
                <a:ext cx="396360" cy="7920"/>
              </p14:xfrm>
            </p:contentPart>
          </mc:Choice>
          <mc:Fallback xmlns="">
            <p:pic>
              <p:nvPicPr>
                <p:cNvPr id="8" name="잉크 7"/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176640" y="4287600"/>
                  <a:ext cx="428400" cy="135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BA1F7329-C59F-4CF4-9B1C-4684C83FF5F2}"/>
              </a:ext>
            </a:extLst>
          </p:cNvPr>
          <p:cNvGrpSpPr/>
          <p:nvPr/>
        </p:nvGrpSpPr>
        <p:grpSpPr>
          <a:xfrm>
            <a:off x="3063240" y="4785480"/>
            <a:ext cx="2522520" cy="434520"/>
            <a:chOff x="3063240" y="4785480"/>
            <a:chExt cx="2522520" cy="434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5FA8B42F-C3B6-4179-BFFB-277BEF6A43A5}"/>
                    </a:ext>
                  </a:extLst>
                </p14:cNvPr>
                <p14:cNvContentPartPr/>
                <p14:nvPr/>
              </p14:nvContentPartPr>
              <p14:xfrm>
                <a:off x="3063240" y="5219640"/>
                <a:ext cx="396360" cy="360"/>
              </p14:xfrm>
            </p:contentPart>
          </mc:Choice>
          <mc:Fallback xmlns="">
            <p:pic>
              <p:nvPicPr>
                <p:cNvPr id="9" name="잉크 8"/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047400" y="5156280"/>
                  <a:ext cx="42804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56A836CB-5003-4792-8CA9-C7D51E737917}"/>
                    </a:ext>
                  </a:extLst>
                </p14:cNvPr>
                <p14:cNvContentPartPr/>
                <p14:nvPr/>
              </p14:nvContentPartPr>
              <p14:xfrm>
                <a:off x="3223080" y="4815720"/>
                <a:ext cx="526320" cy="23400"/>
              </p14:xfrm>
            </p:contentPart>
          </mc:Choice>
          <mc:Fallback xmlns="">
            <p:pic>
              <p:nvPicPr>
                <p:cNvPr id="11" name="잉크 10"/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3207240" y="4752360"/>
                  <a:ext cx="55800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361707F0-9AEE-4757-A377-EBBDCF76E2D2}"/>
                    </a:ext>
                  </a:extLst>
                </p14:cNvPr>
                <p14:cNvContentPartPr/>
                <p14:nvPr/>
              </p14:nvContentPartPr>
              <p14:xfrm>
                <a:off x="3253680" y="5006520"/>
                <a:ext cx="907200" cy="23040"/>
              </p14:xfrm>
            </p:contentPart>
          </mc:Choice>
          <mc:Fallback xmlns="">
            <p:pic>
              <p:nvPicPr>
                <p:cNvPr id="12" name="잉크 11"/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3237840" y="4942800"/>
                  <a:ext cx="93888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D2DFCC91-E5D1-485D-90E7-E7F9DA542657}"/>
                    </a:ext>
                  </a:extLst>
                </p14:cNvPr>
                <p14:cNvContentPartPr/>
                <p14:nvPr/>
              </p14:nvContentPartPr>
              <p14:xfrm>
                <a:off x="4404240" y="4785480"/>
                <a:ext cx="747000" cy="360"/>
              </p14:xfrm>
            </p:contentPart>
          </mc:Choice>
          <mc:Fallback xmlns="">
            <p:pic>
              <p:nvPicPr>
                <p:cNvPr id="13" name="잉크 12"/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4388400" y="4721760"/>
                  <a:ext cx="77868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BCE2812E-D87E-4863-B9B8-46AF55FECDE9}"/>
                    </a:ext>
                  </a:extLst>
                </p14:cNvPr>
                <p14:cNvContentPartPr/>
                <p14:nvPr/>
              </p14:nvContentPartPr>
              <p14:xfrm>
                <a:off x="4793040" y="5014080"/>
                <a:ext cx="792720" cy="23040"/>
              </p14:xfrm>
            </p:contentPart>
          </mc:Choice>
          <mc:Fallback xmlns="">
            <p:pic>
              <p:nvPicPr>
                <p:cNvPr id="14" name="잉크 13"/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4776840" y="4950360"/>
                  <a:ext cx="824760" cy="150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81158292-F693-4A32-8F50-658B77734DE8}"/>
              </a:ext>
            </a:extLst>
          </p:cNvPr>
          <p:cNvGrpSpPr/>
          <p:nvPr/>
        </p:nvGrpSpPr>
        <p:grpSpPr>
          <a:xfrm>
            <a:off x="3047760" y="5669280"/>
            <a:ext cx="2103480" cy="411840"/>
            <a:chOff x="3047760" y="5669280"/>
            <a:chExt cx="2103480" cy="411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5596EE92-729E-4804-BAE1-87EAF218D52A}"/>
                    </a:ext>
                  </a:extLst>
                </p14:cNvPr>
                <p14:cNvContentPartPr/>
                <p14:nvPr/>
              </p14:nvContentPartPr>
              <p14:xfrm>
                <a:off x="3047760" y="6073200"/>
                <a:ext cx="396720" cy="7920"/>
              </p14:xfrm>
            </p:contentPart>
          </mc:Choice>
          <mc:Fallback xmlns="">
            <p:pic>
              <p:nvPicPr>
                <p:cNvPr id="10" name="잉크 9"/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3031920" y="6009480"/>
                  <a:ext cx="42840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4A8524CA-B217-4050-B1A8-663DEC242E60}"/>
                    </a:ext>
                  </a:extLst>
                </p14:cNvPr>
                <p14:cNvContentPartPr/>
                <p14:nvPr/>
              </p14:nvContentPartPr>
              <p14:xfrm>
                <a:off x="3802320" y="5669280"/>
                <a:ext cx="1021320" cy="15480"/>
              </p14:xfrm>
            </p:contentPart>
          </mc:Choice>
          <mc:Fallback xmlns="">
            <p:pic>
              <p:nvPicPr>
                <p:cNvPr id="15" name="잉크 14"/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3786480" y="5605920"/>
                  <a:ext cx="105300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4142BF3F-D17B-49EB-8453-0457BCA034C9}"/>
                    </a:ext>
                  </a:extLst>
                </p14:cNvPr>
                <p14:cNvContentPartPr/>
                <p14:nvPr/>
              </p14:nvContentPartPr>
              <p14:xfrm>
                <a:off x="3261240" y="5875200"/>
                <a:ext cx="510840" cy="7920"/>
              </p14:xfrm>
            </p:contentPart>
          </mc:Choice>
          <mc:Fallback xmlns="">
            <p:pic>
              <p:nvPicPr>
                <p:cNvPr id="16" name="잉크 15"/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3245400" y="5811480"/>
                  <a:ext cx="54252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C8D39038-4D00-4158-A8E3-45233016D757}"/>
                    </a:ext>
                  </a:extLst>
                </p14:cNvPr>
                <p14:cNvContentPartPr/>
                <p14:nvPr/>
              </p14:nvContentPartPr>
              <p14:xfrm>
                <a:off x="4396680" y="5867280"/>
                <a:ext cx="754560" cy="23400"/>
              </p14:xfrm>
            </p:contentPart>
          </mc:Choice>
          <mc:Fallback xmlns="">
            <p:pic>
              <p:nvPicPr>
                <p:cNvPr id="17" name="잉크 16"/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4380840" y="5803920"/>
                  <a:ext cx="786240" cy="1501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4" name="타원 23">
            <a:extLst>
              <a:ext uri="{FF2B5EF4-FFF2-40B4-BE49-F238E27FC236}">
                <a16:creationId xmlns:a16="http://schemas.microsoft.com/office/drawing/2014/main" id="{7CBA3EB2-A4D6-4919-B6F9-0DEB102A239F}"/>
              </a:ext>
            </a:extLst>
          </p:cNvPr>
          <p:cNvSpPr/>
          <p:nvPr/>
        </p:nvSpPr>
        <p:spPr bwMode="auto">
          <a:xfrm>
            <a:off x="6124353" y="1626781"/>
            <a:ext cx="659219" cy="361506"/>
          </a:xfrm>
          <a:prstGeom prst="ellipse">
            <a:avLst/>
          </a:prstGeom>
          <a:noFill/>
          <a:ln w="28575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D2900FAB-48CB-4A52-9FB2-1A95B0FD833D}"/>
              </a:ext>
            </a:extLst>
          </p:cNvPr>
          <p:cNvSpPr/>
          <p:nvPr/>
        </p:nvSpPr>
        <p:spPr bwMode="auto">
          <a:xfrm>
            <a:off x="7931888" y="2714877"/>
            <a:ext cx="659219" cy="361506"/>
          </a:xfrm>
          <a:prstGeom prst="ellipse">
            <a:avLst/>
          </a:prstGeom>
          <a:noFill/>
          <a:ln w="28575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6AC17EA1-5FEA-4EF8-BFF2-150386404DF2}"/>
              </a:ext>
            </a:extLst>
          </p:cNvPr>
          <p:cNvSpPr/>
          <p:nvPr/>
        </p:nvSpPr>
        <p:spPr bwMode="auto">
          <a:xfrm>
            <a:off x="6638239" y="2463447"/>
            <a:ext cx="659219" cy="361506"/>
          </a:xfrm>
          <a:prstGeom prst="ellipse">
            <a:avLst/>
          </a:prstGeom>
          <a:noFill/>
          <a:ln w="28575" cap="flat" cmpd="sng" algn="ctr">
            <a:solidFill>
              <a:srgbClr val="FF66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4227FA83-B8CE-4A6C-9ECC-D44876615179}"/>
              </a:ext>
            </a:extLst>
          </p:cNvPr>
          <p:cNvSpPr/>
          <p:nvPr/>
        </p:nvSpPr>
        <p:spPr bwMode="auto">
          <a:xfrm>
            <a:off x="7953153" y="1871568"/>
            <a:ext cx="659219" cy="361506"/>
          </a:xfrm>
          <a:prstGeom prst="ellipse">
            <a:avLst/>
          </a:prstGeom>
          <a:noFill/>
          <a:ln w="28575" cap="flat" cmpd="sng" algn="ctr">
            <a:solidFill>
              <a:srgbClr val="00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6020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26" grpId="0" animBg="1"/>
      <p:bldP spid="2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기타 레이아웃 ▶ </a:t>
            </a:r>
            <a:r>
              <a:rPr lang="ko-KR" altLang="en-US" sz="2400" dirty="0" err="1"/>
              <a:t>렐러티브레이아웃</a:t>
            </a:r>
            <a:endParaRPr lang="ko-KR" altLang="en-US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0F07D807-611B-4F07-BCF9-E3C8C4EEA43E}"/>
              </a:ext>
            </a:extLst>
          </p:cNvPr>
          <p:cNvGrpSpPr/>
          <p:nvPr/>
        </p:nvGrpSpPr>
        <p:grpSpPr>
          <a:xfrm>
            <a:off x="395868" y="1062390"/>
            <a:ext cx="8370492" cy="4089512"/>
            <a:chOff x="449658" y="1501663"/>
            <a:chExt cx="8370492" cy="4089512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5802EFB8-1E6E-4DE3-AD2F-834A6621066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2122"/>
            <a:stretch/>
          </p:blipFill>
          <p:spPr>
            <a:xfrm>
              <a:off x="449658" y="1501663"/>
              <a:ext cx="8370492" cy="4089512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BE890317-C2C7-427C-9A12-59D1D7E6E7A4}"/>
                    </a:ext>
                  </a:extLst>
                </p14:cNvPr>
                <p14:cNvContentPartPr/>
                <p14:nvPr/>
              </p14:nvContentPartPr>
              <p14:xfrm>
                <a:off x="8020080" y="2228760"/>
                <a:ext cx="660600" cy="13320"/>
              </p14:xfrm>
            </p:contentPart>
          </mc:Choice>
          <mc:Fallback xmlns="">
            <p:pic>
              <p:nvPicPr>
                <p:cNvPr id="7" name="잉크 6">
                  <a:extLst>
                    <a:ext uri="{FF2B5EF4-FFF2-40B4-BE49-F238E27FC236}">
                      <a16:creationId xmlns:a16="http://schemas.microsoft.com/office/drawing/2014/main" id="{BE890317-C2C7-427C-9A12-59D1D7E6E7A4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004240" y="2165400"/>
                  <a:ext cx="69192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39E062D8-188A-49A8-9558-5FD514664F95}"/>
                    </a:ext>
                  </a:extLst>
                </p14:cNvPr>
                <p14:cNvContentPartPr/>
                <p14:nvPr/>
              </p14:nvContentPartPr>
              <p14:xfrm>
                <a:off x="1162080" y="2616120"/>
                <a:ext cx="1016280" cy="6840"/>
              </p14:xfrm>
            </p:contentPart>
          </mc:Choice>
          <mc:Fallback xmlns=""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39E062D8-188A-49A8-9558-5FD514664F95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146240" y="2552760"/>
                  <a:ext cx="104760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EA52B6E0-1F3E-4DA8-83CC-5FA55EF0E4CE}"/>
                    </a:ext>
                  </a:extLst>
                </p14:cNvPr>
                <p14:cNvContentPartPr/>
                <p14:nvPr/>
              </p14:nvContentPartPr>
              <p14:xfrm>
                <a:off x="2685960" y="2622600"/>
                <a:ext cx="641880" cy="360"/>
              </p14:xfrm>
            </p:contentPart>
          </mc:Choice>
          <mc:Fallback xmlns=""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EA52B6E0-1F3E-4DA8-83CC-5FA55EF0E4CE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670120" y="2559240"/>
                  <a:ext cx="673200" cy="12708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41345858-A0D5-4571-B146-93AF3BB3E9E4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4167" y="2788206"/>
            <a:ext cx="2126250" cy="37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6DE7015-847B-40F4-AE94-60A152F217B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2260" y="2788206"/>
            <a:ext cx="2126250" cy="3780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683049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433A76-945D-4FDF-AA78-32BF5069C1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“</a:t>
            </a:r>
            <a:r>
              <a:rPr lang="en-US" altLang="ko-KR" dirty="0">
                <a:solidFill>
                  <a:srgbClr val="FF00FF"/>
                </a:solidFill>
              </a:rPr>
              <a:t>Self5_4_L</a:t>
            </a:r>
            <a:r>
              <a:rPr lang="en-US" altLang="ko-KR" dirty="0"/>
              <a:t>”: </a:t>
            </a:r>
            <a:r>
              <a:rPr lang="en-US" altLang="ko-KR" dirty="0" err="1"/>
              <a:t>LinearLayout</a:t>
            </a:r>
            <a:endParaRPr lang="ko-KR" altLang="en-US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9CC0B346-F2BE-46FE-95D4-7849A0FFDFE1}"/>
              </a:ext>
            </a:extLst>
          </p:cNvPr>
          <p:cNvGrpSpPr/>
          <p:nvPr/>
        </p:nvGrpSpPr>
        <p:grpSpPr>
          <a:xfrm>
            <a:off x="218398" y="978391"/>
            <a:ext cx="7416398" cy="5686425"/>
            <a:chOff x="218398" y="978391"/>
            <a:chExt cx="6981825" cy="5686425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DB515F3F-2702-4A6D-A2E5-F4D71B82463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8398" y="978391"/>
              <a:ext cx="6981825" cy="568642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BCB0ECA6-5544-411A-9C56-7F7FE0D12562}"/>
                </a:ext>
              </a:extLst>
            </p:cNvPr>
            <p:cNvSpPr/>
            <p:nvPr/>
          </p:nvSpPr>
          <p:spPr bwMode="auto">
            <a:xfrm>
              <a:off x="1755648" y="3520132"/>
              <a:ext cx="2316480" cy="180000"/>
            </a:xfrm>
            <a:prstGeom prst="rect">
              <a:avLst/>
            </a:prstGeom>
            <a:solidFill>
              <a:srgbClr val="FF00FF">
                <a:alpha val="15000"/>
              </a:srgbClr>
            </a:solidFill>
            <a:ln w="3175" cap="flat" cmpd="sng" algn="ctr">
              <a:noFill/>
              <a:prstDash val="sysDot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702FBDF-4CA7-4005-839F-8BE834CE15B8}"/>
                </a:ext>
              </a:extLst>
            </p:cNvPr>
            <p:cNvSpPr/>
            <p:nvPr/>
          </p:nvSpPr>
          <p:spPr bwMode="auto">
            <a:xfrm>
              <a:off x="1749552" y="5544516"/>
              <a:ext cx="2316480" cy="180000"/>
            </a:xfrm>
            <a:prstGeom prst="rect">
              <a:avLst/>
            </a:prstGeom>
            <a:solidFill>
              <a:srgbClr val="FF00FF">
                <a:alpha val="15000"/>
              </a:srgbClr>
            </a:solidFill>
            <a:ln w="3175" cap="flat" cmpd="sng" algn="ctr">
              <a:noFill/>
              <a:prstDash val="sysDot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E204C38F-79C4-482A-AD7F-BA757C733E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1875" y="1929473"/>
            <a:ext cx="3920402" cy="249197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7DAD5A7-9024-46A2-900E-75B6854938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1875" y="4508634"/>
            <a:ext cx="3920402" cy="205957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940817A-E665-44D9-918B-70E95F9A1807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5520"/>
          <a:stretch/>
        </p:blipFill>
        <p:spPr>
          <a:xfrm>
            <a:off x="6866027" y="582534"/>
            <a:ext cx="2126250" cy="130334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39882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tandarddesign">
  <a:themeElements>
    <a:clrScheme name="Standarddesign 1">
      <a:dk1>
        <a:srgbClr val="000000"/>
      </a:dk1>
      <a:lt1>
        <a:srgbClr val="FFFFFF"/>
      </a:lt1>
      <a:dk2>
        <a:srgbClr val="4C7013"/>
      </a:dk2>
      <a:lt2>
        <a:srgbClr val="0061B2"/>
      </a:lt2>
      <a:accent1>
        <a:srgbClr val="FEA501"/>
      </a:accent1>
      <a:accent2>
        <a:srgbClr val="C8A058"/>
      </a:accent2>
      <a:accent3>
        <a:srgbClr val="FFFFFF"/>
      </a:accent3>
      <a:accent4>
        <a:srgbClr val="000000"/>
      </a:accent4>
      <a:accent5>
        <a:srgbClr val="FECFAA"/>
      </a:accent5>
      <a:accent6>
        <a:srgbClr val="B5914F"/>
      </a:accent6>
      <a:hlink>
        <a:srgbClr val="C40505"/>
      </a:hlink>
      <a:folHlink>
        <a:srgbClr val="919191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0000" tIns="46800" rIns="90000" bIns="4680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0000" tIns="46800" rIns="90000" bIns="4680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Standarddesign 1">
        <a:dk1>
          <a:srgbClr val="000000"/>
        </a:dk1>
        <a:lt1>
          <a:srgbClr val="FFFFFF"/>
        </a:lt1>
        <a:dk2>
          <a:srgbClr val="4C7013"/>
        </a:dk2>
        <a:lt2>
          <a:srgbClr val="0061B2"/>
        </a:lt2>
        <a:accent1>
          <a:srgbClr val="FEA501"/>
        </a:accent1>
        <a:accent2>
          <a:srgbClr val="C8A058"/>
        </a:accent2>
        <a:accent3>
          <a:srgbClr val="FFFFFF"/>
        </a:accent3>
        <a:accent4>
          <a:srgbClr val="000000"/>
        </a:accent4>
        <a:accent5>
          <a:srgbClr val="FECFAA"/>
        </a:accent5>
        <a:accent6>
          <a:srgbClr val="B5914F"/>
        </a:accent6>
        <a:hlink>
          <a:srgbClr val="C40505"/>
        </a:hlink>
        <a:folHlink>
          <a:srgbClr val="919191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7309</TotalTime>
  <Words>698</Words>
  <Application>Microsoft Office PowerPoint</Application>
  <PresentationFormat>화면 슬라이드 쇼(4:3)</PresentationFormat>
  <Paragraphs>97</Paragraphs>
  <Slides>33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41" baseType="lpstr">
      <vt:lpstr>HY견고딕</vt:lpstr>
      <vt:lpstr>HY헤드라인M</vt:lpstr>
      <vt:lpstr>굴림</vt:lpstr>
      <vt:lpstr>맑은 고딕</vt:lpstr>
      <vt:lpstr>Arial</vt:lpstr>
      <vt:lpstr>Impact</vt:lpstr>
      <vt:lpstr>Wingdings</vt:lpstr>
      <vt:lpstr>Standarddesign</vt:lpstr>
      <vt:lpstr>Chapter05 레이아웃 익히기(2)</vt:lpstr>
      <vt:lpstr>PowerPoint 프레젠테이션</vt:lpstr>
      <vt:lpstr>3. 기타 레이아웃 ▶ 렐러티브레이아웃</vt:lpstr>
      <vt:lpstr>PowerPoint 프레젠테이션</vt:lpstr>
      <vt:lpstr>3. 기타 레이아웃 ▶ 렐러티브레이아웃</vt:lpstr>
      <vt:lpstr>3. 기타 레이아웃 ▶ 렐러티브레이아웃</vt:lpstr>
      <vt:lpstr>3. 기타 레이아웃 ▶ 렐러티브레이아웃</vt:lpstr>
      <vt:lpstr>3. 기타 레이아웃 ▶ 렐러티브레이아웃</vt:lpstr>
      <vt:lpstr>“Self5_4_L”: LinearLayout</vt:lpstr>
      <vt:lpstr>“Self5_4_R”: RelativeLayout</vt:lpstr>
      <vt:lpstr>3. 기타 레이아웃 ▶ 테이블레이아웃</vt:lpstr>
      <vt:lpstr>3. 기타 레이아웃 ▶ 테이블레이아웃</vt:lpstr>
      <vt:lpstr>3. 기타 레이아웃 ▶ 테이블레이아웃</vt:lpstr>
      <vt:lpstr>3. 기타 레이아웃 ▶ 테이블레이아웃</vt:lpstr>
      <vt:lpstr>“Project5_2”: XML 소스(1/3)</vt:lpstr>
      <vt:lpstr>“Project5_2”: XML 소스(2/3)</vt:lpstr>
      <vt:lpstr>“Project5_2”: XML 소스(3/3)</vt:lpstr>
      <vt:lpstr>Java 코드 작성 및 수정</vt:lpstr>
      <vt:lpstr>“ Project5_2”: Java 소스(1/4)</vt:lpstr>
      <vt:lpstr>“ Project5_2”: Java 소스(2/4)</vt:lpstr>
      <vt:lpstr>“ Project5_2”: Java 소스(3/4)</vt:lpstr>
      <vt:lpstr>“ Project5_2”: Java 소스(4/4)</vt:lpstr>
      <vt:lpstr>3. 기타 레이아웃 ▶ 그리드레이아웃</vt:lpstr>
      <vt:lpstr>3. 기타 레이아웃 ▶ 그리드레이아웃</vt:lpstr>
      <vt:lpstr>3. 기타 레이아웃 ▶ 그리드레이아웃</vt:lpstr>
      <vt:lpstr>3. 기타 레이아웃 ▶ 그리드레이아웃</vt:lpstr>
      <vt:lpstr>“Self5_5”: XML 소스(1/2)</vt:lpstr>
      <vt:lpstr>“Self5_5”: XML 소스(2/2)</vt:lpstr>
      <vt:lpstr>“Self5_5”: Java 작성 및 실행   각자 복습하기</vt:lpstr>
      <vt:lpstr>3. 기타 레이아웃 ▶ 프레임레이아웃</vt:lpstr>
      <vt:lpstr>3. 기타 레이아웃 ▶ 프레임레이아웃</vt:lpstr>
      <vt:lpstr>프레임레이아웃 예제1 : “Chap5_19”</vt:lpstr>
      <vt:lpstr>프레임레이아웃 예제2 :“Chap5_20”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Template</dc:title>
  <dc:creator>sh</dc:creator>
  <cp:lastModifiedBy>ahn</cp:lastModifiedBy>
  <cp:revision>626</cp:revision>
  <dcterms:created xsi:type="dcterms:W3CDTF">2007-11-27T23:54:21Z</dcterms:created>
  <dcterms:modified xsi:type="dcterms:W3CDTF">2021-10-01T01:51:22Z</dcterms:modified>
</cp:coreProperties>
</file>